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
  </p:notesMasterIdLst>
  <p:handoutMasterIdLst>
    <p:handoutMasterId r:id="rId8"/>
  </p:handoutMasterIdLst>
  <p:sldIdLst>
    <p:sldId id="288" r:id="rId2"/>
    <p:sldId id="310" r:id="rId3"/>
    <p:sldId id="290" r:id="rId4"/>
    <p:sldId id="311" r:id="rId5"/>
    <p:sldId id="30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DF23"/>
    <a:srgbClr val="9E1E62"/>
    <a:srgbClr val="F4901F"/>
    <a:srgbClr val="71224B"/>
    <a:srgbClr val="006F59"/>
    <a:srgbClr val="007B92"/>
    <a:srgbClr val="BE1E2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54"/>
    <p:restoredTop sz="94694"/>
  </p:normalViewPr>
  <p:slideViewPr>
    <p:cSldViewPr snapToGrid="0" snapToObjects="1" showGuides="1">
      <p:cViewPr varScale="1">
        <p:scale>
          <a:sx n="67" d="100"/>
          <a:sy n="67" d="100"/>
        </p:scale>
        <p:origin x="612" y="44"/>
      </p:cViewPr>
      <p:guideLst>
        <p:guide orient="horz" pos="2160"/>
        <p:guide pos="3840"/>
      </p:guideLst>
    </p:cSldViewPr>
  </p:slideViewPr>
  <p:notesTextViewPr>
    <p:cViewPr>
      <p:scale>
        <a:sx n="3" d="2"/>
        <a:sy n="3" d="2"/>
      </p:scale>
      <p:origin x="0" y="0"/>
    </p:cViewPr>
  </p:notesTextViewPr>
  <p:notesViewPr>
    <p:cSldViewPr snapToGrid="0" snapToObjects="1" showGuides="1">
      <p:cViewPr varScale="1">
        <p:scale>
          <a:sx n="105" d="100"/>
          <a:sy n="105" d="100"/>
        </p:scale>
        <p:origin x="2264" y="1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CB38C65-6BD0-C546-B759-505064FC0F7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latin typeface="Arial" panose="020B0604020202020204" pitchFamily="34" charset="0"/>
            </a:endParaRPr>
          </a:p>
        </p:txBody>
      </p:sp>
      <p:sp>
        <p:nvSpPr>
          <p:cNvPr id="3" name="Date Placeholder 2">
            <a:extLst>
              <a:ext uri="{FF2B5EF4-FFF2-40B4-BE49-F238E27FC236}">
                <a16:creationId xmlns:a16="http://schemas.microsoft.com/office/drawing/2014/main" id="{BA53A395-8F35-8940-9D74-DBE1E44C4B3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9001BD4-FE3E-9B47-8EC9-E1D4110AA7A6}" type="datetimeFigureOut">
              <a:rPr lang="en-US" smtClean="0">
                <a:latin typeface="Arial" panose="020B0604020202020204" pitchFamily="34" charset="0"/>
              </a:rPr>
              <a:t>9/16/2021</a:t>
            </a:fld>
            <a:endParaRPr lang="en-US" dirty="0">
              <a:latin typeface="Arial" panose="020B0604020202020204" pitchFamily="34" charset="0"/>
            </a:endParaRPr>
          </a:p>
        </p:txBody>
      </p:sp>
      <p:sp>
        <p:nvSpPr>
          <p:cNvPr id="4" name="Footer Placeholder 3">
            <a:extLst>
              <a:ext uri="{FF2B5EF4-FFF2-40B4-BE49-F238E27FC236}">
                <a16:creationId xmlns:a16="http://schemas.microsoft.com/office/drawing/2014/main" id="{268F5AF8-8B5F-AE4B-9D95-6EDD3C1CC10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latin typeface="Arial" panose="020B0604020202020204" pitchFamily="34" charset="0"/>
            </a:endParaRPr>
          </a:p>
        </p:txBody>
      </p:sp>
      <p:sp>
        <p:nvSpPr>
          <p:cNvPr id="5" name="Slide Number Placeholder 4">
            <a:extLst>
              <a:ext uri="{FF2B5EF4-FFF2-40B4-BE49-F238E27FC236}">
                <a16:creationId xmlns:a16="http://schemas.microsoft.com/office/drawing/2014/main" id="{055F774C-7BA5-924C-B255-87039D64859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7A8D3AC-4E50-A049-AC5A-BB6B9E6B0F2F}" type="slidenum">
              <a:rPr lang="en-US" smtClean="0">
                <a:latin typeface="Arial" panose="020B0604020202020204" pitchFamily="34" charset="0"/>
              </a:rPr>
              <a:t>‹#›</a:t>
            </a:fld>
            <a:endParaRPr lang="en-US" dirty="0">
              <a:latin typeface="Arial" panose="020B0604020202020204" pitchFamily="34" charset="0"/>
            </a:endParaRPr>
          </a:p>
        </p:txBody>
      </p:sp>
    </p:spTree>
    <p:extLst>
      <p:ext uri="{BB962C8B-B14F-4D97-AF65-F5344CB8AC3E}">
        <p14:creationId xmlns:p14="http://schemas.microsoft.com/office/powerpoint/2010/main" val="25568872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panose="020B0604020202020204" pitchFamily="34" charset="0"/>
              </a:defRPr>
            </a:lvl1pPr>
          </a:lstStyle>
          <a:p>
            <a:fld id="{225E8BCE-50AE-5B43-9EEE-E07E7C727307}" type="datetimeFigureOut">
              <a:rPr lang="en-US" smtClean="0"/>
              <a:pPr/>
              <a:t>9/16/2021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panose="020B0604020202020204" pitchFamily="34" charset="0"/>
              </a:defRPr>
            </a:lvl1pPr>
          </a:lstStyle>
          <a:p>
            <a:fld id="{F2D72EFA-42D4-D749-9351-0B111A73FC07}" type="slidenum">
              <a:rPr lang="en-US" smtClean="0"/>
              <a:pPr/>
              <a:t>‹#›</a:t>
            </a:fld>
            <a:endParaRPr lang="en-US" dirty="0"/>
          </a:p>
        </p:txBody>
      </p:sp>
    </p:spTree>
    <p:extLst>
      <p:ext uri="{BB962C8B-B14F-4D97-AF65-F5344CB8AC3E}">
        <p14:creationId xmlns:p14="http://schemas.microsoft.com/office/powerpoint/2010/main" val="2017540000"/>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rial" panose="020B0604020202020204" pitchFamily="34" charset="0"/>
        <a:ea typeface="+mn-ea"/>
        <a:cs typeface="+mn-cs"/>
      </a:defRPr>
    </a:lvl1pPr>
    <a:lvl2pPr marL="457200" algn="l" defTabSz="914400" rtl="0" eaLnBrk="1" latinLnBrk="0" hangingPunct="1">
      <a:defRPr sz="1200" b="0" i="0" kern="1200">
        <a:solidFill>
          <a:schemeClr val="tx1"/>
        </a:solidFill>
        <a:latin typeface="Arial" panose="020B0604020202020204" pitchFamily="34" charset="0"/>
        <a:ea typeface="+mn-ea"/>
        <a:cs typeface="+mn-cs"/>
      </a:defRPr>
    </a:lvl2pPr>
    <a:lvl3pPr marL="914400" algn="l" defTabSz="914400" rtl="0" eaLnBrk="1" latinLnBrk="0" hangingPunct="1">
      <a:defRPr sz="1200" b="0" i="0" kern="1200">
        <a:solidFill>
          <a:schemeClr val="tx1"/>
        </a:solidFill>
        <a:latin typeface="Arial" panose="020B0604020202020204" pitchFamily="34" charset="0"/>
        <a:ea typeface="+mn-ea"/>
        <a:cs typeface="+mn-cs"/>
      </a:defRPr>
    </a:lvl3pPr>
    <a:lvl4pPr marL="1371600" algn="l" defTabSz="914400" rtl="0" eaLnBrk="1" latinLnBrk="0" hangingPunct="1">
      <a:defRPr sz="1200" b="0" i="0" kern="1200">
        <a:solidFill>
          <a:schemeClr val="tx1"/>
        </a:solidFill>
        <a:latin typeface="Arial" panose="020B0604020202020204" pitchFamily="34" charset="0"/>
        <a:ea typeface="+mn-ea"/>
        <a:cs typeface="+mn-cs"/>
      </a:defRPr>
    </a:lvl4pPr>
    <a:lvl5pPr marL="1828800" algn="l" defTabSz="914400" rtl="0" eaLnBrk="1" latinLnBrk="0" hangingPunct="1">
      <a:defRPr sz="1200" b="0" i="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2.jpg"/><Relationship Id="rId5" Type="http://schemas.openxmlformats.org/officeDocument/2006/relationships/image" Target="../media/image5.emf"/><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47C7B1ED-089B-E543-AA05-CC8079D16881}"/>
              </a:ext>
            </a:extLst>
          </p:cNvPr>
          <p:cNvPicPr>
            <a:picLocks noChangeAspect="1"/>
          </p:cNvPicPr>
          <p:nvPr userDrawn="1"/>
        </p:nvPicPr>
        <p:blipFill rotWithShape="1">
          <a:blip r:embed="rId2">
            <a:alphaModFix amt="20000"/>
          </a:blip>
          <a:srcRect t="19852" r="18523" b="7286"/>
          <a:stretch/>
        </p:blipFill>
        <p:spPr>
          <a:xfrm>
            <a:off x="4523233" y="0"/>
            <a:ext cx="7668768" cy="6858000"/>
          </a:xfrm>
          <a:prstGeom prst="rect">
            <a:avLst/>
          </a:prstGeom>
        </p:spPr>
      </p:pic>
      <p:sp>
        <p:nvSpPr>
          <p:cNvPr id="13" name="Rectangle 12">
            <a:extLst>
              <a:ext uri="{FF2B5EF4-FFF2-40B4-BE49-F238E27FC236}">
                <a16:creationId xmlns:a16="http://schemas.microsoft.com/office/drawing/2014/main" id="{C67A4CDC-45EB-1D43-AF0F-9B5C715F2EB8}"/>
              </a:ext>
            </a:extLst>
          </p:cNvPr>
          <p:cNvSpPr/>
          <p:nvPr userDrawn="1"/>
        </p:nvSpPr>
        <p:spPr>
          <a:xfrm>
            <a:off x="0" y="5591333"/>
            <a:ext cx="12192000" cy="126666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panose="020B0604020202020204" pitchFamily="34" charset="0"/>
            </a:endParaRPr>
          </a:p>
        </p:txBody>
      </p:sp>
      <p:sp>
        <p:nvSpPr>
          <p:cNvPr id="2" name="Title 1">
            <a:extLst>
              <a:ext uri="{FF2B5EF4-FFF2-40B4-BE49-F238E27FC236}">
                <a16:creationId xmlns:a16="http://schemas.microsoft.com/office/drawing/2014/main" id="{5F9D68EE-1740-1F4F-AFDE-5472B018D0C5}"/>
              </a:ext>
            </a:extLst>
          </p:cNvPr>
          <p:cNvSpPr>
            <a:spLocks noGrp="1"/>
          </p:cNvSpPr>
          <p:nvPr>
            <p:ph type="ctrTitle"/>
          </p:nvPr>
        </p:nvSpPr>
        <p:spPr>
          <a:xfrm>
            <a:off x="533400" y="697708"/>
            <a:ext cx="10820400" cy="2387600"/>
          </a:xfrm>
        </p:spPr>
        <p:txBody>
          <a:bodyPr anchor="b"/>
          <a:lstStyle>
            <a:lvl1pPr algn="l">
              <a:defRPr sz="6000" b="1">
                <a:solidFill>
                  <a:schemeClr val="bg1"/>
                </a:solidFill>
              </a:defRPr>
            </a:lvl1pPr>
          </a:lstStyle>
          <a:p>
            <a:r>
              <a:rPr lang="en-US" dirty="0"/>
              <a:t>Click to edit Master title style</a:t>
            </a:r>
          </a:p>
        </p:txBody>
      </p:sp>
      <p:sp>
        <p:nvSpPr>
          <p:cNvPr id="3" name="Subtitle 2">
            <a:extLst>
              <a:ext uri="{FF2B5EF4-FFF2-40B4-BE49-F238E27FC236}">
                <a16:creationId xmlns:a16="http://schemas.microsoft.com/office/drawing/2014/main" id="{454F0B2F-00AE-3148-9979-BE2DD5693450}"/>
              </a:ext>
            </a:extLst>
          </p:cNvPr>
          <p:cNvSpPr>
            <a:spLocks noGrp="1"/>
          </p:cNvSpPr>
          <p:nvPr>
            <p:ph type="subTitle" idx="1"/>
          </p:nvPr>
        </p:nvSpPr>
        <p:spPr>
          <a:xfrm>
            <a:off x="533400" y="3655220"/>
            <a:ext cx="5067300" cy="1655762"/>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cxnSp>
        <p:nvCxnSpPr>
          <p:cNvPr id="8" name="Straight Connector 7">
            <a:extLst>
              <a:ext uri="{FF2B5EF4-FFF2-40B4-BE49-F238E27FC236}">
                <a16:creationId xmlns:a16="http://schemas.microsoft.com/office/drawing/2014/main" id="{CF536D7E-BC45-BD4D-BF0C-E19CA9BF08BD}"/>
              </a:ext>
            </a:extLst>
          </p:cNvPr>
          <p:cNvCxnSpPr>
            <a:cxnSpLocks/>
          </p:cNvCxnSpPr>
          <p:nvPr userDrawn="1"/>
        </p:nvCxnSpPr>
        <p:spPr>
          <a:xfrm>
            <a:off x="533400" y="3374868"/>
            <a:ext cx="5067300"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pic>
        <p:nvPicPr>
          <p:cNvPr id="15" name="Picture 14">
            <a:extLst>
              <a:ext uri="{FF2B5EF4-FFF2-40B4-BE49-F238E27FC236}">
                <a16:creationId xmlns:a16="http://schemas.microsoft.com/office/drawing/2014/main" id="{03EB5FCE-FC13-A049-A053-9419272B5DE5}"/>
              </a:ext>
            </a:extLst>
          </p:cNvPr>
          <p:cNvPicPr>
            <a:picLocks noChangeAspect="1"/>
          </p:cNvPicPr>
          <p:nvPr userDrawn="1"/>
        </p:nvPicPr>
        <p:blipFill>
          <a:blip r:embed="rId3"/>
          <a:stretch>
            <a:fillRect/>
          </a:stretch>
        </p:blipFill>
        <p:spPr>
          <a:xfrm>
            <a:off x="533400" y="5720114"/>
            <a:ext cx="3083397" cy="948562"/>
          </a:xfrm>
          <a:prstGeom prst="rect">
            <a:avLst/>
          </a:prstGeom>
        </p:spPr>
      </p:pic>
    </p:spTree>
    <p:extLst>
      <p:ext uri="{BB962C8B-B14F-4D97-AF65-F5344CB8AC3E}">
        <p14:creationId xmlns:p14="http://schemas.microsoft.com/office/powerpoint/2010/main" val="26998890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7_Section Header">
    <p:bg>
      <p:bgPr>
        <a:solidFill>
          <a:schemeClr val="accent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62F6C83-281D-334C-8199-5E434EFA2E2A}"/>
              </a:ext>
            </a:extLst>
          </p:cNvPr>
          <p:cNvPicPr>
            <a:picLocks noChangeAspect="1"/>
          </p:cNvPicPr>
          <p:nvPr userDrawn="1"/>
        </p:nvPicPr>
        <p:blipFill rotWithShape="1">
          <a:blip r:embed="rId2">
            <a:alphaModFix amt="20000"/>
          </a:blip>
          <a:srcRect t="15099" b="7122"/>
          <a:stretch/>
        </p:blipFill>
        <p:spPr>
          <a:xfrm>
            <a:off x="1682685" y="0"/>
            <a:ext cx="8817229" cy="6858000"/>
          </a:xfrm>
          <a:prstGeom prst="rect">
            <a:avLst/>
          </a:prstGeom>
        </p:spPr>
      </p:pic>
      <p:sp>
        <p:nvSpPr>
          <p:cNvPr id="2" name="Title 1">
            <a:extLst>
              <a:ext uri="{FF2B5EF4-FFF2-40B4-BE49-F238E27FC236}">
                <a16:creationId xmlns:a16="http://schemas.microsoft.com/office/drawing/2014/main" id="{0B633EF3-E3F6-254D-8583-5D3FB05C04E9}"/>
              </a:ext>
            </a:extLst>
          </p:cNvPr>
          <p:cNvSpPr>
            <a:spLocks noGrp="1"/>
          </p:cNvSpPr>
          <p:nvPr>
            <p:ph type="title"/>
          </p:nvPr>
        </p:nvSpPr>
        <p:spPr>
          <a:xfrm>
            <a:off x="831850" y="2500644"/>
            <a:ext cx="10518902" cy="830997"/>
          </a:xfrm>
          <a:noFill/>
          <a:ln w="0">
            <a:noFill/>
          </a:ln>
          <a:effectLst/>
        </p:spPr>
        <p:txBody>
          <a:bodyPr wrap="square" lIns="0" tIns="0" rIns="0" bIns="0" anchor="ctr" anchorCtr="0">
            <a:spAutoFit/>
          </a:bodyPr>
          <a:lstStyle>
            <a:lvl1pPr>
              <a:defRPr sz="6000" cap="none" baseline="0">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36145268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9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8AF98-0504-0D4E-885A-DE00E1325581}"/>
              </a:ext>
            </a:extLst>
          </p:cNvPr>
          <p:cNvSpPr>
            <a:spLocks noGrp="1"/>
          </p:cNvSpPr>
          <p:nvPr>
            <p:ph type="title"/>
          </p:nvPr>
        </p:nvSpPr>
        <p:spPr>
          <a:xfrm>
            <a:off x="914400" y="365126"/>
            <a:ext cx="10818018" cy="1106424"/>
          </a:xfrm>
        </p:spPr>
        <p:txBody>
          <a:bodyPr anchor="b" anchorCtr="0">
            <a:normAutofit/>
          </a:bodyPr>
          <a:lstStyle>
            <a:lvl1pPr>
              <a:defRPr sz="3600" cap="none" baseline="0">
                <a:solidFill>
                  <a:schemeClr val="accent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A463B0C-CF35-DC46-B673-4DC90ED5BC85}"/>
              </a:ext>
            </a:extLst>
          </p:cNvPr>
          <p:cNvSpPr>
            <a:spLocks noGrp="1"/>
          </p:cNvSpPr>
          <p:nvPr>
            <p:ph idx="1"/>
          </p:nvPr>
        </p:nvSpPr>
        <p:spPr>
          <a:xfrm>
            <a:off x="914400" y="1825625"/>
            <a:ext cx="10818018" cy="4180164"/>
          </a:xfrm>
        </p:spPr>
        <p:txBody>
          <a:bodyPr>
            <a:normAutofit/>
          </a:bodyPr>
          <a:lstStyle>
            <a:lvl1pPr marL="0" indent="0">
              <a:spcBef>
                <a:spcPts val="0"/>
              </a:spcBef>
              <a:spcAft>
                <a:spcPts val="1800"/>
              </a:spcAft>
              <a:buClr>
                <a:schemeClr val="accent1"/>
              </a:buClr>
              <a:buNone/>
              <a:defRPr sz="2000"/>
            </a:lvl1pPr>
            <a:lvl2pPr marL="298450" indent="-285750">
              <a:spcBef>
                <a:spcPts val="0"/>
              </a:spcBef>
              <a:spcAft>
                <a:spcPts val="1800"/>
              </a:spcAft>
              <a:buClr>
                <a:schemeClr val="accent1"/>
              </a:buClr>
              <a:tabLst/>
              <a:defRPr sz="2000"/>
            </a:lvl2pPr>
            <a:lvl3pPr>
              <a:buClr>
                <a:schemeClr val="accent1"/>
              </a:buClr>
              <a:defRPr sz="1800"/>
            </a:lvl3pPr>
            <a:lvl4pPr>
              <a:buClr>
                <a:schemeClr val="accent1"/>
              </a:buClr>
              <a:defRPr sz="1600"/>
            </a:lvl4pPr>
            <a:lvl5pPr>
              <a:buClr>
                <a:schemeClr val="accent1"/>
              </a:buCl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50136FE4-9C6A-F343-8C0A-A3827A371A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EA0989-6EC4-5543-97EB-9B2973871E6F}"/>
              </a:ext>
            </a:extLst>
          </p:cNvPr>
          <p:cNvSpPr>
            <a:spLocks noGrp="1"/>
          </p:cNvSpPr>
          <p:nvPr>
            <p:ph type="sldNum" sz="quarter" idx="12"/>
          </p:nvPr>
        </p:nvSpPr>
        <p:spPr>
          <a:xfrm>
            <a:off x="8610599" y="6356350"/>
            <a:ext cx="3121819" cy="365125"/>
          </a:xfrm>
        </p:spPr>
        <p:txBody>
          <a:bodyPr lIns="0" tIns="0" rIns="0" bIns="0"/>
          <a:lstStyle>
            <a:lvl1pPr>
              <a:defRPr>
                <a:solidFill>
                  <a:schemeClr val="accent1"/>
                </a:solidFill>
              </a:defRPr>
            </a:lvl1pPr>
          </a:lstStyle>
          <a:p>
            <a:fld id="{1C7E1D1C-CF22-E84F-B05D-DE0C532CFAB0}" type="slidenum">
              <a:rPr lang="en-US" smtClean="0"/>
              <a:pPr/>
              <a:t>‹#›</a:t>
            </a:fld>
            <a:endParaRPr lang="en-US" dirty="0"/>
          </a:p>
        </p:txBody>
      </p:sp>
      <p:cxnSp>
        <p:nvCxnSpPr>
          <p:cNvPr id="10" name="Straight Connector 9">
            <a:extLst>
              <a:ext uri="{FF2B5EF4-FFF2-40B4-BE49-F238E27FC236}">
                <a16:creationId xmlns:a16="http://schemas.microsoft.com/office/drawing/2014/main" id="{92FCF431-482B-0240-A584-C3690B8D1698}"/>
              </a:ext>
            </a:extLst>
          </p:cNvPr>
          <p:cNvCxnSpPr>
            <a:cxnSpLocks/>
          </p:cNvCxnSpPr>
          <p:nvPr userDrawn="1"/>
        </p:nvCxnSpPr>
        <p:spPr>
          <a:xfrm>
            <a:off x="914400" y="6128452"/>
            <a:ext cx="1705550"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F9750276-16A9-3244-A6FB-ED22D111C802}"/>
              </a:ext>
            </a:extLst>
          </p:cNvPr>
          <p:cNvSpPr/>
          <p:nvPr userDrawn="1"/>
        </p:nvSpPr>
        <p:spPr>
          <a:xfrm>
            <a:off x="0" y="0"/>
            <a:ext cx="45958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AB462A2B-8F28-4958-B6C1-9155D7F909F3}"/>
              </a:ext>
            </a:extLst>
          </p:cNvPr>
          <p:cNvPicPr>
            <a:picLocks noChangeAspect="1"/>
          </p:cNvPicPr>
          <p:nvPr userDrawn="1"/>
        </p:nvPicPr>
        <p:blipFill>
          <a:blip r:embed="rId2"/>
          <a:stretch>
            <a:fillRect/>
          </a:stretch>
        </p:blipFill>
        <p:spPr>
          <a:xfrm>
            <a:off x="930103" y="6239971"/>
            <a:ext cx="1689847" cy="519857"/>
          </a:xfrm>
          <a:prstGeom prst="rect">
            <a:avLst/>
          </a:prstGeom>
        </p:spPr>
      </p:pic>
    </p:spTree>
    <p:extLst>
      <p:ext uri="{BB962C8B-B14F-4D97-AF65-F5344CB8AC3E}">
        <p14:creationId xmlns:p14="http://schemas.microsoft.com/office/powerpoint/2010/main" val="12302877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6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5149C-E22D-D74F-9FD5-B07D3FDF7033}"/>
              </a:ext>
            </a:extLst>
          </p:cNvPr>
          <p:cNvSpPr>
            <a:spLocks noGrp="1"/>
          </p:cNvSpPr>
          <p:nvPr>
            <p:ph type="title"/>
          </p:nvPr>
        </p:nvSpPr>
        <p:spPr>
          <a:xfrm>
            <a:off x="914400" y="365124"/>
            <a:ext cx="10818876" cy="1106424"/>
          </a:xfrm>
        </p:spPr>
        <p:txBody>
          <a:bodyPr anchor="b" anchorCtr="0">
            <a:normAutofit/>
          </a:bodyPr>
          <a:lstStyle>
            <a:lvl1pPr>
              <a:defRPr sz="3600">
                <a:solidFill>
                  <a:schemeClr val="accent1"/>
                </a:solidFill>
              </a:defRPr>
            </a:lvl1pPr>
          </a:lstStyle>
          <a:p>
            <a:r>
              <a:rPr lang="en-US" dirty="0"/>
              <a:t>Click to edit Master title style</a:t>
            </a:r>
          </a:p>
        </p:txBody>
      </p:sp>
      <p:sp>
        <p:nvSpPr>
          <p:cNvPr id="4" name="Content Placeholder 3">
            <a:extLst>
              <a:ext uri="{FF2B5EF4-FFF2-40B4-BE49-F238E27FC236}">
                <a16:creationId xmlns:a16="http://schemas.microsoft.com/office/drawing/2014/main" id="{12DDDEBD-B313-6045-8576-38C7076444CC}"/>
              </a:ext>
            </a:extLst>
          </p:cNvPr>
          <p:cNvSpPr>
            <a:spLocks noGrp="1"/>
          </p:cNvSpPr>
          <p:nvPr>
            <p:ph sz="half" idx="2"/>
          </p:nvPr>
        </p:nvSpPr>
        <p:spPr>
          <a:xfrm>
            <a:off x="914400" y="1828799"/>
            <a:ext cx="5202936" cy="4176991"/>
          </a:xfrm>
        </p:spPr>
        <p:txBody>
          <a:bodyPr>
            <a:normAutofit/>
          </a:bodyPr>
          <a:lstStyle>
            <a:lvl1pPr marL="0" indent="0">
              <a:spcBef>
                <a:spcPts val="1800"/>
              </a:spcBef>
              <a:spcAft>
                <a:spcPts val="0"/>
              </a:spcAft>
              <a:buClr>
                <a:schemeClr val="accent1"/>
              </a:buClr>
              <a:buNone/>
              <a:defRPr sz="2000"/>
            </a:lvl1pPr>
            <a:lvl2pPr marL="233363" indent="-223838">
              <a:spcBef>
                <a:spcPts val="1200"/>
              </a:spcBef>
              <a:spcAft>
                <a:spcPts val="0"/>
              </a:spcAft>
              <a:buClr>
                <a:schemeClr val="accent1"/>
              </a:buClr>
              <a:tabLst/>
              <a:defRPr sz="2000"/>
            </a:lvl2pPr>
            <a:lvl3pPr marL="458788" indent="-225425">
              <a:spcBef>
                <a:spcPts val="600"/>
              </a:spcBef>
              <a:spcAft>
                <a:spcPts val="0"/>
              </a:spcAft>
              <a:buClr>
                <a:schemeClr val="accent1"/>
              </a:buClr>
              <a:buFont typeface="System Font Regular"/>
              <a:buChar char="-"/>
              <a:tabLst/>
              <a:defRPr sz="1800"/>
            </a:lvl3pPr>
            <a:lvl4pPr>
              <a:spcBef>
                <a:spcPts val="1800"/>
              </a:spcBef>
              <a:spcAft>
                <a:spcPts val="0"/>
              </a:spcAft>
              <a:buClr>
                <a:schemeClr val="accent1"/>
              </a:buClr>
              <a:defRPr sz="1600"/>
            </a:lvl4pPr>
            <a:lvl5pPr>
              <a:spcBef>
                <a:spcPts val="1800"/>
              </a:spcBef>
              <a:spcAft>
                <a:spcPts val="0"/>
              </a:spcAft>
              <a:buClr>
                <a:schemeClr val="accent1"/>
              </a:buCl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7">
            <a:extLst>
              <a:ext uri="{FF2B5EF4-FFF2-40B4-BE49-F238E27FC236}">
                <a16:creationId xmlns:a16="http://schemas.microsoft.com/office/drawing/2014/main" id="{029D1E4F-0201-EC43-9138-3EB3103158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1B0DF12-115B-4542-BAF5-6DD4BD150A8A}"/>
              </a:ext>
            </a:extLst>
          </p:cNvPr>
          <p:cNvSpPr>
            <a:spLocks noGrp="1"/>
          </p:cNvSpPr>
          <p:nvPr>
            <p:ph type="sldNum" sz="quarter" idx="12"/>
          </p:nvPr>
        </p:nvSpPr>
        <p:spPr>
          <a:xfrm>
            <a:off x="8610599" y="6356350"/>
            <a:ext cx="3122677" cy="365125"/>
          </a:xfrm>
        </p:spPr>
        <p:txBody>
          <a:bodyPr lIns="0" tIns="0" rIns="0" bIns="0"/>
          <a:lstStyle>
            <a:lvl1pPr>
              <a:defRPr>
                <a:solidFill>
                  <a:schemeClr val="accent1"/>
                </a:solidFill>
              </a:defRPr>
            </a:lvl1pPr>
          </a:lstStyle>
          <a:p>
            <a:fld id="{1C7E1D1C-CF22-E84F-B05D-DE0C532CFAB0}" type="slidenum">
              <a:rPr lang="en-US" smtClean="0"/>
              <a:pPr/>
              <a:t>‹#›</a:t>
            </a:fld>
            <a:endParaRPr lang="en-US" dirty="0"/>
          </a:p>
        </p:txBody>
      </p:sp>
      <p:cxnSp>
        <p:nvCxnSpPr>
          <p:cNvPr id="11" name="Straight Connector 10">
            <a:extLst>
              <a:ext uri="{FF2B5EF4-FFF2-40B4-BE49-F238E27FC236}">
                <a16:creationId xmlns:a16="http://schemas.microsoft.com/office/drawing/2014/main" id="{3E02ADE8-5D0E-8841-89A3-2BC9D4994A9F}"/>
              </a:ext>
            </a:extLst>
          </p:cNvPr>
          <p:cNvCxnSpPr>
            <a:cxnSpLocks/>
          </p:cNvCxnSpPr>
          <p:nvPr userDrawn="1"/>
        </p:nvCxnSpPr>
        <p:spPr>
          <a:xfrm>
            <a:off x="914400" y="6128452"/>
            <a:ext cx="1705550"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FBCACF82-AD3A-DE49-B913-50FEA4E77429}"/>
              </a:ext>
            </a:extLst>
          </p:cNvPr>
          <p:cNvSpPr/>
          <p:nvPr userDrawn="1"/>
        </p:nvSpPr>
        <p:spPr>
          <a:xfrm>
            <a:off x="0" y="0"/>
            <a:ext cx="45958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786B33CF-FE9B-4D60-BA6C-57F3FFD3834D}"/>
              </a:ext>
            </a:extLst>
          </p:cNvPr>
          <p:cNvPicPr>
            <a:picLocks noChangeAspect="1"/>
          </p:cNvPicPr>
          <p:nvPr userDrawn="1"/>
        </p:nvPicPr>
        <p:blipFill>
          <a:blip r:embed="rId2"/>
          <a:stretch>
            <a:fillRect/>
          </a:stretch>
        </p:blipFill>
        <p:spPr>
          <a:xfrm>
            <a:off x="930103" y="6239971"/>
            <a:ext cx="1689847" cy="519857"/>
          </a:xfrm>
          <a:prstGeom prst="rect">
            <a:avLst/>
          </a:prstGeom>
        </p:spPr>
      </p:pic>
      <p:sp>
        <p:nvSpPr>
          <p:cNvPr id="15" name="Picture Placeholder 13">
            <a:extLst>
              <a:ext uri="{FF2B5EF4-FFF2-40B4-BE49-F238E27FC236}">
                <a16:creationId xmlns:a16="http://schemas.microsoft.com/office/drawing/2014/main" id="{6B64DC9A-56A4-44BA-9B18-93C8881FD895}"/>
              </a:ext>
            </a:extLst>
          </p:cNvPr>
          <p:cNvSpPr>
            <a:spLocks noGrp="1"/>
          </p:cNvSpPr>
          <p:nvPr>
            <p:ph type="pic" sz="quarter" idx="14"/>
          </p:nvPr>
        </p:nvSpPr>
        <p:spPr>
          <a:xfrm>
            <a:off x="6451600" y="1828800"/>
            <a:ext cx="5281613" cy="4176713"/>
          </a:xfrm>
        </p:spPr>
        <p:txBody>
          <a:bodyPr/>
          <a:lstStyle>
            <a:lvl1pPr marL="0" indent="0">
              <a:buNone/>
              <a:defRPr/>
            </a:lvl1pPr>
          </a:lstStyle>
          <a:p>
            <a:endParaRPr lang="en-US" dirty="0"/>
          </a:p>
        </p:txBody>
      </p:sp>
    </p:spTree>
    <p:extLst>
      <p:ext uri="{BB962C8B-B14F-4D97-AF65-F5344CB8AC3E}">
        <p14:creationId xmlns:p14="http://schemas.microsoft.com/office/powerpoint/2010/main" val="40742756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7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5149C-E22D-D74F-9FD5-B07D3FDF7033}"/>
              </a:ext>
            </a:extLst>
          </p:cNvPr>
          <p:cNvSpPr>
            <a:spLocks noGrp="1"/>
          </p:cNvSpPr>
          <p:nvPr>
            <p:ph type="title"/>
          </p:nvPr>
        </p:nvSpPr>
        <p:spPr>
          <a:xfrm>
            <a:off x="914400" y="365124"/>
            <a:ext cx="10818876" cy="1106424"/>
          </a:xfrm>
        </p:spPr>
        <p:txBody>
          <a:bodyPr anchor="b" anchorCtr="0">
            <a:normAutofit/>
          </a:bodyPr>
          <a:lstStyle>
            <a:lvl1pPr>
              <a:defRPr sz="3600">
                <a:solidFill>
                  <a:schemeClr val="accent1"/>
                </a:solidFill>
              </a:defRPr>
            </a:lvl1pPr>
          </a:lstStyle>
          <a:p>
            <a:r>
              <a:rPr lang="en-US" dirty="0"/>
              <a:t>Click to edit Master title style</a:t>
            </a:r>
          </a:p>
        </p:txBody>
      </p:sp>
      <p:sp>
        <p:nvSpPr>
          <p:cNvPr id="8" name="Footer Placeholder 7">
            <a:extLst>
              <a:ext uri="{FF2B5EF4-FFF2-40B4-BE49-F238E27FC236}">
                <a16:creationId xmlns:a16="http://schemas.microsoft.com/office/drawing/2014/main" id="{029D1E4F-0201-EC43-9138-3EB3103158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1B0DF12-115B-4542-BAF5-6DD4BD150A8A}"/>
              </a:ext>
            </a:extLst>
          </p:cNvPr>
          <p:cNvSpPr>
            <a:spLocks noGrp="1"/>
          </p:cNvSpPr>
          <p:nvPr>
            <p:ph type="sldNum" sz="quarter" idx="12"/>
          </p:nvPr>
        </p:nvSpPr>
        <p:spPr>
          <a:xfrm>
            <a:off x="8610599" y="6356350"/>
            <a:ext cx="3122677" cy="365125"/>
          </a:xfrm>
        </p:spPr>
        <p:txBody>
          <a:bodyPr lIns="0" tIns="0" rIns="0" bIns="0"/>
          <a:lstStyle>
            <a:lvl1pPr>
              <a:defRPr>
                <a:solidFill>
                  <a:schemeClr val="accent1"/>
                </a:solidFill>
              </a:defRPr>
            </a:lvl1pPr>
          </a:lstStyle>
          <a:p>
            <a:fld id="{1C7E1D1C-CF22-E84F-B05D-DE0C532CFAB0}" type="slidenum">
              <a:rPr lang="en-US" smtClean="0"/>
              <a:pPr/>
              <a:t>‹#›</a:t>
            </a:fld>
            <a:endParaRPr lang="en-US" dirty="0"/>
          </a:p>
        </p:txBody>
      </p:sp>
      <p:cxnSp>
        <p:nvCxnSpPr>
          <p:cNvPr id="14" name="Straight Connector 13">
            <a:extLst>
              <a:ext uri="{FF2B5EF4-FFF2-40B4-BE49-F238E27FC236}">
                <a16:creationId xmlns:a16="http://schemas.microsoft.com/office/drawing/2014/main" id="{ADFC0AB3-99A8-7F41-A502-CE8405DB9DE9}"/>
              </a:ext>
            </a:extLst>
          </p:cNvPr>
          <p:cNvCxnSpPr>
            <a:cxnSpLocks/>
          </p:cNvCxnSpPr>
          <p:nvPr userDrawn="1"/>
        </p:nvCxnSpPr>
        <p:spPr>
          <a:xfrm>
            <a:off x="914400" y="6128452"/>
            <a:ext cx="1705550"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64469F81-2B6F-7B41-AF37-F4846D59FDB5}"/>
              </a:ext>
            </a:extLst>
          </p:cNvPr>
          <p:cNvSpPr/>
          <p:nvPr userDrawn="1"/>
        </p:nvSpPr>
        <p:spPr>
          <a:xfrm>
            <a:off x="0" y="0"/>
            <a:ext cx="45958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7D8AF9AD-5738-4C97-8023-81FD9115A3F1}"/>
              </a:ext>
            </a:extLst>
          </p:cNvPr>
          <p:cNvPicPr>
            <a:picLocks noChangeAspect="1"/>
          </p:cNvPicPr>
          <p:nvPr userDrawn="1"/>
        </p:nvPicPr>
        <p:blipFill>
          <a:blip r:embed="rId2"/>
          <a:stretch>
            <a:fillRect/>
          </a:stretch>
        </p:blipFill>
        <p:spPr>
          <a:xfrm>
            <a:off x="930103" y="6239971"/>
            <a:ext cx="1689847" cy="519857"/>
          </a:xfrm>
          <a:prstGeom prst="rect">
            <a:avLst/>
          </a:prstGeom>
        </p:spPr>
      </p:pic>
    </p:spTree>
    <p:extLst>
      <p:ext uri="{BB962C8B-B14F-4D97-AF65-F5344CB8AC3E}">
        <p14:creationId xmlns:p14="http://schemas.microsoft.com/office/powerpoint/2010/main" val="37505849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8_Section Header">
    <p:bg>
      <p:bgPr>
        <a:solidFill>
          <a:schemeClr val="accent6"/>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BC44519-1AF9-3849-87B3-5AEB40B6B2CA}"/>
              </a:ext>
            </a:extLst>
          </p:cNvPr>
          <p:cNvPicPr>
            <a:picLocks noChangeAspect="1"/>
          </p:cNvPicPr>
          <p:nvPr userDrawn="1"/>
        </p:nvPicPr>
        <p:blipFill rotWithShape="1">
          <a:blip r:embed="rId2">
            <a:alphaModFix amt="20000"/>
          </a:blip>
          <a:srcRect r="5566" b="40150"/>
          <a:stretch/>
        </p:blipFill>
        <p:spPr>
          <a:xfrm>
            <a:off x="3865499" y="1580893"/>
            <a:ext cx="8326501" cy="5277107"/>
          </a:xfrm>
          <a:prstGeom prst="rect">
            <a:avLst/>
          </a:prstGeom>
        </p:spPr>
      </p:pic>
      <p:sp>
        <p:nvSpPr>
          <p:cNvPr id="2" name="Title 1">
            <a:extLst>
              <a:ext uri="{FF2B5EF4-FFF2-40B4-BE49-F238E27FC236}">
                <a16:creationId xmlns:a16="http://schemas.microsoft.com/office/drawing/2014/main" id="{0B633EF3-E3F6-254D-8583-5D3FB05C04E9}"/>
              </a:ext>
            </a:extLst>
          </p:cNvPr>
          <p:cNvSpPr>
            <a:spLocks noGrp="1"/>
          </p:cNvSpPr>
          <p:nvPr>
            <p:ph type="title"/>
          </p:nvPr>
        </p:nvSpPr>
        <p:spPr>
          <a:xfrm>
            <a:off x="831850" y="2500644"/>
            <a:ext cx="10518902" cy="830997"/>
          </a:xfrm>
          <a:noFill/>
          <a:ln w="0">
            <a:noFill/>
          </a:ln>
          <a:effectLst/>
        </p:spPr>
        <p:txBody>
          <a:bodyPr wrap="square" lIns="0" tIns="0" rIns="0" bIns="0" anchor="ctr" anchorCtr="0">
            <a:spAutoFit/>
          </a:bodyPr>
          <a:lstStyle>
            <a:lvl1pPr>
              <a:defRPr sz="6000" cap="none" baseline="0">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16044736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0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8AF98-0504-0D4E-885A-DE00E1325581}"/>
              </a:ext>
            </a:extLst>
          </p:cNvPr>
          <p:cNvSpPr>
            <a:spLocks noGrp="1"/>
          </p:cNvSpPr>
          <p:nvPr>
            <p:ph type="title"/>
          </p:nvPr>
        </p:nvSpPr>
        <p:spPr>
          <a:xfrm>
            <a:off x="914400" y="365126"/>
            <a:ext cx="10818018" cy="1106424"/>
          </a:xfrm>
        </p:spPr>
        <p:txBody>
          <a:bodyPr anchor="b" anchorCtr="0">
            <a:normAutofit/>
          </a:bodyPr>
          <a:lstStyle>
            <a:lvl1pPr>
              <a:defRPr sz="3600" cap="none" baseline="0">
                <a:solidFill>
                  <a:schemeClr val="accent6"/>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A463B0C-CF35-DC46-B673-4DC90ED5BC85}"/>
              </a:ext>
            </a:extLst>
          </p:cNvPr>
          <p:cNvSpPr>
            <a:spLocks noGrp="1"/>
          </p:cNvSpPr>
          <p:nvPr>
            <p:ph idx="1"/>
          </p:nvPr>
        </p:nvSpPr>
        <p:spPr>
          <a:xfrm>
            <a:off x="914400" y="1825625"/>
            <a:ext cx="10818018" cy="4180164"/>
          </a:xfrm>
        </p:spPr>
        <p:txBody>
          <a:bodyPr>
            <a:normAutofit/>
          </a:bodyPr>
          <a:lstStyle>
            <a:lvl1pPr marL="0" indent="0">
              <a:spcBef>
                <a:spcPts val="0"/>
              </a:spcBef>
              <a:spcAft>
                <a:spcPts val="1800"/>
              </a:spcAft>
              <a:buClr>
                <a:schemeClr val="accent1"/>
              </a:buClr>
              <a:buNone/>
              <a:defRPr sz="2000"/>
            </a:lvl1pPr>
            <a:lvl2pPr marL="298450" indent="-285750">
              <a:spcBef>
                <a:spcPts val="0"/>
              </a:spcBef>
              <a:spcAft>
                <a:spcPts val="1800"/>
              </a:spcAft>
              <a:buClr>
                <a:schemeClr val="accent6"/>
              </a:buClr>
              <a:tabLst/>
              <a:defRPr sz="2000"/>
            </a:lvl2pPr>
            <a:lvl3pPr>
              <a:buClr>
                <a:schemeClr val="accent6"/>
              </a:buClr>
              <a:defRPr sz="1800"/>
            </a:lvl3pPr>
            <a:lvl4pPr>
              <a:buClr>
                <a:schemeClr val="accent6"/>
              </a:buClr>
              <a:defRPr sz="1600"/>
            </a:lvl4pPr>
            <a:lvl5pPr>
              <a:buClr>
                <a:schemeClr val="accent6"/>
              </a:buCl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50136FE4-9C6A-F343-8C0A-A3827A371A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EA0989-6EC4-5543-97EB-9B2973871E6F}"/>
              </a:ext>
            </a:extLst>
          </p:cNvPr>
          <p:cNvSpPr>
            <a:spLocks noGrp="1"/>
          </p:cNvSpPr>
          <p:nvPr>
            <p:ph type="sldNum" sz="quarter" idx="12"/>
          </p:nvPr>
        </p:nvSpPr>
        <p:spPr>
          <a:xfrm>
            <a:off x="8610599" y="6356350"/>
            <a:ext cx="3121819" cy="365125"/>
          </a:xfrm>
        </p:spPr>
        <p:txBody>
          <a:bodyPr lIns="0" tIns="0" rIns="0" bIns="0"/>
          <a:lstStyle>
            <a:lvl1pPr>
              <a:defRPr>
                <a:solidFill>
                  <a:schemeClr val="accent6"/>
                </a:solidFill>
              </a:defRPr>
            </a:lvl1pPr>
          </a:lstStyle>
          <a:p>
            <a:fld id="{1C7E1D1C-CF22-E84F-B05D-DE0C532CFAB0}" type="slidenum">
              <a:rPr lang="en-US" smtClean="0"/>
              <a:pPr/>
              <a:t>‹#›</a:t>
            </a:fld>
            <a:endParaRPr lang="en-US" dirty="0"/>
          </a:p>
        </p:txBody>
      </p:sp>
      <p:cxnSp>
        <p:nvCxnSpPr>
          <p:cNvPr id="10" name="Straight Connector 9">
            <a:extLst>
              <a:ext uri="{FF2B5EF4-FFF2-40B4-BE49-F238E27FC236}">
                <a16:creationId xmlns:a16="http://schemas.microsoft.com/office/drawing/2014/main" id="{92FCF431-482B-0240-A584-C3690B8D1698}"/>
              </a:ext>
            </a:extLst>
          </p:cNvPr>
          <p:cNvCxnSpPr>
            <a:cxnSpLocks/>
          </p:cNvCxnSpPr>
          <p:nvPr userDrawn="1"/>
        </p:nvCxnSpPr>
        <p:spPr>
          <a:xfrm>
            <a:off x="914400" y="6128452"/>
            <a:ext cx="1705550" cy="0"/>
          </a:xfrm>
          <a:prstGeom prst="line">
            <a:avLst/>
          </a:prstGeom>
          <a:ln w="25400">
            <a:solidFill>
              <a:schemeClr val="accent6"/>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7F908A00-C4E1-2849-9754-B677A719CFBE}"/>
              </a:ext>
            </a:extLst>
          </p:cNvPr>
          <p:cNvSpPr/>
          <p:nvPr userDrawn="1"/>
        </p:nvSpPr>
        <p:spPr>
          <a:xfrm>
            <a:off x="0" y="0"/>
            <a:ext cx="459581"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42E13268-82AF-45B1-9AB5-EDE933650309}"/>
              </a:ext>
            </a:extLst>
          </p:cNvPr>
          <p:cNvPicPr>
            <a:picLocks noChangeAspect="1"/>
          </p:cNvPicPr>
          <p:nvPr userDrawn="1"/>
        </p:nvPicPr>
        <p:blipFill>
          <a:blip r:embed="rId2"/>
          <a:stretch>
            <a:fillRect/>
          </a:stretch>
        </p:blipFill>
        <p:spPr>
          <a:xfrm>
            <a:off x="930103" y="6239971"/>
            <a:ext cx="1689847" cy="519857"/>
          </a:xfrm>
          <a:prstGeom prst="rect">
            <a:avLst/>
          </a:prstGeom>
        </p:spPr>
      </p:pic>
    </p:spTree>
    <p:extLst>
      <p:ext uri="{BB962C8B-B14F-4D97-AF65-F5344CB8AC3E}">
        <p14:creationId xmlns:p14="http://schemas.microsoft.com/office/powerpoint/2010/main" val="30574307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8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5149C-E22D-D74F-9FD5-B07D3FDF7033}"/>
              </a:ext>
            </a:extLst>
          </p:cNvPr>
          <p:cNvSpPr>
            <a:spLocks noGrp="1"/>
          </p:cNvSpPr>
          <p:nvPr>
            <p:ph type="title"/>
          </p:nvPr>
        </p:nvSpPr>
        <p:spPr>
          <a:xfrm>
            <a:off x="914400" y="365124"/>
            <a:ext cx="10818876" cy="1106424"/>
          </a:xfrm>
        </p:spPr>
        <p:txBody>
          <a:bodyPr anchor="b" anchorCtr="0">
            <a:normAutofit/>
          </a:bodyPr>
          <a:lstStyle>
            <a:lvl1pPr>
              <a:defRPr sz="3600">
                <a:solidFill>
                  <a:schemeClr val="accent6"/>
                </a:solidFill>
              </a:defRPr>
            </a:lvl1pPr>
          </a:lstStyle>
          <a:p>
            <a:r>
              <a:rPr lang="en-US" dirty="0"/>
              <a:t>Click to edit Master title style</a:t>
            </a:r>
          </a:p>
        </p:txBody>
      </p:sp>
      <p:sp>
        <p:nvSpPr>
          <p:cNvPr id="4" name="Content Placeholder 3">
            <a:extLst>
              <a:ext uri="{FF2B5EF4-FFF2-40B4-BE49-F238E27FC236}">
                <a16:creationId xmlns:a16="http://schemas.microsoft.com/office/drawing/2014/main" id="{12DDDEBD-B313-6045-8576-38C7076444CC}"/>
              </a:ext>
            </a:extLst>
          </p:cNvPr>
          <p:cNvSpPr>
            <a:spLocks noGrp="1"/>
          </p:cNvSpPr>
          <p:nvPr>
            <p:ph sz="half" idx="2"/>
          </p:nvPr>
        </p:nvSpPr>
        <p:spPr>
          <a:xfrm>
            <a:off x="914400" y="1828799"/>
            <a:ext cx="5202936" cy="4176991"/>
          </a:xfrm>
        </p:spPr>
        <p:txBody>
          <a:bodyPr>
            <a:normAutofit/>
          </a:bodyPr>
          <a:lstStyle>
            <a:lvl1pPr marL="0" indent="0">
              <a:spcBef>
                <a:spcPts val="1800"/>
              </a:spcBef>
              <a:spcAft>
                <a:spcPts val="0"/>
              </a:spcAft>
              <a:buClr>
                <a:schemeClr val="accent6"/>
              </a:buClr>
              <a:buNone/>
              <a:defRPr sz="2000"/>
            </a:lvl1pPr>
            <a:lvl2pPr marL="233363" indent="-223838">
              <a:spcBef>
                <a:spcPts val="1200"/>
              </a:spcBef>
              <a:spcAft>
                <a:spcPts val="0"/>
              </a:spcAft>
              <a:buClr>
                <a:schemeClr val="accent6"/>
              </a:buClr>
              <a:tabLst/>
              <a:defRPr sz="2000"/>
            </a:lvl2pPr>
            <a:lvl3pPr marL="458788" indent="-225425">
              <a:spcBef>
                <a:spcPts val="600"/>
              </a:spcBef>
              <a:spcAft>
                <a:spcPts val="0"/>
              </a:spcAft>
              <a:buClr>
                <a:schemeClr val="accent6"/>
              </a:buClr>
              <a:buFont typeface="System Font Regular"/>
              <a:buChar char="-"/>
              <a:tabLst/>
              <a:defRPr sz="1800"/>
            </a:lvl3pPr>
            <a:lvl4pPr>
              <a:spcBef>
                <a:spcPts val="1800"/>
              </a:spcBef>
              <a:spcAft>
                <a:spcPts val="0"/>
              </a:spcAft>
              <a:buClr>
                <a:schemeClr val="accent6"/>
              </a:buClr>
              <a:defRPr sz="1600"/>
            </a:lvl4pPr>
            <a:lvl5pPr>
              <a:spcBef>
                <a:spcPts val="1800"/>
              </a:spcBef>
              <a:spcAft>
                <a:spcPts val="0"/>
              </a:spcAft>
              <a:buClr>
                <a:schemeClr val="accent6"/>
              </a:buCl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7">
            <a:extLst>
              <a:ext uri="{FF2B5EF4-FFF2-40B4-BE49-F238E27FC236}">
                <a16:creationId xmlns:a16="http://schemas.microsoft.com/office/drawing/2014/main" id="{029D1E4F-0201-EC43-9138-3EB3103158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1B0DF12-115B-4542-BAF5-6DD4BD150A8A}"/>
              </a:ext>
            </a:extLst>
          </p:cNvPr>
          <p:cNvSpPr>
            <a:spLocks noGrp="1"/>
          </p:cNvSpPr>
          <p:nvPr>
            <p:ph type="sldNum" sz="quarter" idx="12"/>
          </p:nvPr>
        </p:nvSpPr>
        <p:spPr>
          <a:xfrm>
            <a:off x="8610599" y="6356350"/>
            <a:ext cx="3122677" cy="365125"/>
          </a:xfrm>
        </p:spPr>
        <p:txBody>
          <a:bodyPr lIns="0" tIns="0" rIns="0" bIns="0"/>
          <a:lstStyle>
            <a:lvl1pPr>
              <a:defRPr>
                <a:solidFill>
                  <a:schemeClr val="accent6"/>
                </a:solidFill>
              </a:defRPr>
            </a:lvl1pPr>
          </a:lstStyle>
          <a:p>
            <a:fld id="{1C7E1D1C-CF22-E84F-B05D-DE0C532CFAB0}" type="slidenum">
              <a:rPr lang="en-US" smtClean="0"/>
              <a:pPr/>
              <a:t>‹#›</a:t>
            </a:fld>
            <a:endParaRPr lang="en-US" dirty="0"/>
          </a:p>
        </p:txBody>
      </p:sp>
      <p:cxnSp>
        <p:nvCxnSpPr>
          <p:cNvPr id="11" name="Straight Connector 10">
            <a:extLst>
              <a:ext uri="{FF2B5EF4-FFF2-40B4-BE49-F238E27FC236}">
                <a16:creationId xmlns:a16="http://schemas.microsoft.com/office/drawing/2014/main" id="{3E02ADE8-5D0E-8841-89A3-2BC9D4994A9F}"/>
              </a:ext>
            </a:extLst>
          </p:cNvPr>
          <p:cNvCxnSpPr>
            <a:cxnSpLocks/>
          </p:cNvCxnSpPr>
          <p:nvPr userDrawn="1"/>
        </p:nvCxnSpPr>
        <p:spPr>
          <a:xfrm>
            <a:off x="914400" y="6128452"/>
            <a:ext cx="1705550" cy="0"/>
          </a:xfrm>
          <a:prstGeom prst="line">
            <a:avLst/>
          </a:prstGeom>
          <a:ln w="25400">
            <a:solidFill>
              <a:schemeClr val="accent6"/>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7AFFB547-5270-1C4C-A3C9-C613F8C11880}"/>
              </a:ext>
            </a:extLst>
          </p:cNvPr>
          <p:cNvSpPr/>
          <p:nvPr userDrawn="1"/>
        </p:nvSpPr>
        <p:spPr>
          <a:xfrm>
            <a:off x="0" y="0"/>
            <a:ext cx="459581"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D3DC86E9-A9F7-4B57-B8EE-5B92DCA46EC1}"/>
              </a:ext>
            </a:extLst>
          </p:cNvPr>
          <p:cNvPicPr>
            <a:picLocks noChangeAspect="1"/>
          </p:cNvPicPr>
          <p:nvPr userDrawn="1"/>
        </p:nvPicPr>
        <p:blipFill>
          <a:blip r:embed="rId2"/>
          <a:stretch>
            <a:fillRect/>
          </a:stretch>
        </p:blipFill>
        <p:spPr>
          <a:xfrm>
            <a:off x="930103" y="6239971"/>
            <a:ext cx="1689847" cy="519857"/>
          </a:xfrm>
          <a:prstGeom prst="rect">
            <a:avLst/>
          </a:prstGeom>
        </p:spPr>
      </p:pic>
      <p:sp>
        <p:nvSpPr>
          <p:cNvPr id="15" name="Picture Placeholder 13">
            <a:extLst>
              <a:ext uri="{FF2B5EF4-FFF2-40B4-BE49-F238E27FC236}">
                <a16:creationId xmlns:a16="http://schemas.microsoft.com/office/drawing/2014/main" id="{A966FAED-01D3-463D-BD2B-4F4F794C27DE}"/>
              </a:ext>
            </a:extLst>
          </p:cNvPr>
          <p:cNvSpPr>
            <a:spLocks noGrp="1"/>
          </p:cNvSpPr>
          <p:nvPr>
            <p:ph type="pic" sz="quarter" idx="14"/>
          </p:nvPr>
        </p:nvSpPr>
        <p:spPr>
          <a:xfrm>
            <a:off x="6451600" y="1828800"/>
            <a:ext cx="5281613" cy="4176713"/>
          </a:xfrm>
        </p:spPr>
        <p:txBody>
          <a:bodyPr/>
          <a:lstStyle>
            <a:lvl1pPr marL="0" indent="0">
              <a:buNone/>
              <a:defRPr/>
            </a:lvl1pPr>
          </a:lstStyle>
          <a:p>
            <a:endParaRPr lang="en-US" dirty="0"/>
          </a:p>
        </p:txBody>
      </p:sp>
    </p:spTree>
    <p:extLst>
      <p:ext uri="{BB962C8B-B14F-4D97-AF65-F5344CB8AC3E}">
        <p14:creationId xmlns:p14="http://schemas.microsoft.com/office/powerpoint/2010/main" val="17382209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9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5149C-E22D-D74F-9FD5-B07D3FDF7033}"/>
              </a:ext>
            </a:extLst>
          </p:cNvPr>
          <p:cNvSpPr>
            <a:spLocks noGrp="1"/>
          </p:cNvSpPr>
          <p:nvPr>
            <p:ph type="title"/>
          </p:nvPr>
        </p:nvSpPr>
        <p:spPr>
          <a:xfrm>
            <a:off x="914400" y="365124"/>
            <a:ext cx="10818876" cy="1106424"/>
          </a:xfrm>
        </p:spPr>
        <p:txBody>
          <a:bodyPr anchor="b" anchorCtr="0">
            <a:normAutofit/>
          </a:bodyPr>
          <a:lstStyle>
            <a:lvl1pPr>
              <a:defRPr sz="3600">
                <a:solidFill>
                  <a:schemeClr val="accent6"/>
                </a:solidFill>
              </a:defRPr>
            </a:lvl1pPr>
          </a:lstStyle>
          <a:p>
            <a:r>
              <a:rPr lang="en-US" dirty="0"/>
              <a:t>Click to edit Master title style</a:t>
            </a:r>
          </a:p>
        </p:txBody>
      </p:sp>
      <p:sp>
        <p:nvSpPr>
          <p:cNvPr id="8" name="Footer Placeholder 7">
            <a:extLst>
              <a:ext uri="{FF2B5EF4-FFF2-40B4-BE49-F238E27FC236}">
                <a16:creationId xmlns:a16="http://schemas.microsoft.com/office/drawing/2014/main" id="{029D1E4F-0201-EC43-9138-3EB3103158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1B0DF12-115B-4542-BAF5-6DD4BD150A8A}"/>
              </a:ext>
            </a:extLst>
          </p:cNvPr>
          <p:cNvSpPr>
            <a:spLocks noGrp="1"/>
          </p:cNvSpPr>
          <p:nvPr>
            <p:ph type="sldNum" sz="quarter" idx="12"/>
          </p:nvPr>
        </p:nvSpPr>
        <p:spPr>
          <a:xfrm>
            <a:off x="8610599" y="6356350"/>
            <a:ext cx="3122677" cy="365125"/>
          </a:xfrm>
        </p:spPr>
        <p:txBody>
          <a:bodyPr lIns="0" tIns="0" rIns="0" bIns="0"/>
          <a:lstStyle>
            <a:lvl1pPr>
              <a:defRPr>
                <a:solidFill>
                  <a:schemeClr val="accent6"/>
                </a:solidFill>
              </a:defRPr>
            </a:lvl1pPr>
          </a:lstStyle>
          <a:p>
            <a:fld id="{1C7E1D1C-CF22-E84F-B05D-DE0C532CFAB0}" type="slidenum">
              <a:rPr lang="en-US" smtClean="0"/>
              <a:pPr/>
              <a:t>‹#›</a:t>
            </a:fld>
            <a:endParaRPr lang="en-US" dirty="0"/>
          </a:p>
        </p:txBody>
      </p:sp>
      <p:cxnSp>
        <p:nvCxnSpPr>
          <p:cNvPr id="11" name="Straight Connector 10">
            <a:extLst>
              <a:ext uri="{FF2B5EF4-FFF2-40B4-BE49-F238E27FC236}">
                <a16:creationId xmlns:a16="http://schemas.microsoft.com/office/drawing/2014/main" id="{3E02ADE8-5D0E-8841-89A3-2BC9D4994A9F}"/>
              </a:ext>
            </a:extLst>
          </p:cNvPr>
          <p:cNvCxnSpPr>
            <a:cxnSpLocks/>
          </p:cNvCxnSpPr>
          <p:nvPr userDrawn="1"/>
        </p:nvCxnSpPr>
        <p:spPr>
          <a:xfrm>
            <a:off x="914400" y="6128452"/>
            <a:ext cx="1705550" cy="0"/>
          </a:xfrm>
          <a:prstGeom prst="line">
            <a:avLst/>
          </a:prstGeom>
          <a:ln w="25400">
            <a:solidFill>
              <a:schemeClr val="accent6"/>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D6CFC1FF-A35B-CF4C-B522-4585D4138F75}"/>
              </a:ext>
            </a:extLst>
          </p:cNvPr>
          <p:cNvSpPr/>
          <p:nvPr userDrawn="1"/>
        </p:nvSpPr>
        <p:spPr>
          <a:xfrm>
            <a:off x="0" y="0"/>
            <a:ext cx="459581"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D95C53E5-CF6C-42C3-98AD-A3A816F90939}"/>
              </a:ext>
            </a:extLst>
          </p:cNvPr>
          <p:cNvPicPr>
            <a:picLocks noChangeAspect="1"/>
          </p:cNvPicPr>
          <p:nvPr userDrawn="1"/>
        </p:nvPicPr>
        <p:blipFill>
          <a:blip r:embed="rId2"/>
          <a:stretch>
            <a:fillRect/>
          </a:stretch>
        </p:blipFill>
        <p:spPr>
          <a:xfrm>
            <a:off x="930103" y="6239971"/>
            <a:ext cx="1689847" cy="519857"/>
          </a:xfrm>
          <a:prstGeom prst="rect">
            <a:avLst/>
          </a:prstGeom>
        </p:spPr>
      </p:pic>
    </p:spTree>
    <p:extLst>
      <p:ext uri="{BB962C8B-B14F-4D97-AF65-F5344CB8AC3E}">
        <p14:creationId xmlns:p14="http://schemas.microsoft.com/office/powerpoint/2010/main" val="35007211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0_Section Header">
    <p:bg>
      <p:bgPr>
        <a:solidFill>
          <a:schemeClr val="accent4"/>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E877C88-463B-4241-ABFE-0B1AAF68A7B4}"/>
              </a:ext>
            </a:extLst>
          </p:cNvPr>
          <p:cNvPicPr>
            <a:picLocks noChangeAspect="1"/>
          </p:cNvPicPr>
          <p:nvPr userDrawn="1"/>
        </p:nvPicPr>
        <p:blipFill rotWithShape="1">
          <a:blip r:embed="rId2">
            <a:alphaModFix amt="20000"/>
          </a:blip>
          <a:srcRect l="30224" b="26351"/>
          <a:stretch/>
        </p:blipFill>
        <p:spPr>
          <a:xfrm>
            <a:off x="0" y="364237"/>
            <a:ext cx="6152261" cy="6493764"/>
          </a:xfrm>
          <a:prstGeom prst="rect">
            <a:avLst/>
          </a:prstGeom>
        </p:spPr>
      </p:pic>
      <p:sp>
        <p:nvSpPr>
          <p:cNvPr id="2" name="Title 1">
            <a:extLst>
              <a:ext uri="{FF2B5EF4-FFF2-40B4-BE49-F238E27FC236}">
                <a16:creationId xmlns:a16="http://schemas.microsoft.com/office/drawing/2014/main" id="{0B633EF3-E3F6-254D-8583-5D3FB05C04E9}"/>
              </a:ext>
            </a:extLst>
          </p:cNvPr>
          <p:cNvSpPr>
            <a:spLocks noGrp="1"/>
          </p:cNvSpPr>
          <p:nvPr>
            <p:ph type="title"/>
          </p:nvPr>
        </p:nvSpPr>
        <p:spPr>
          <a:xfrm>
            <a:off x="831850" y="2500644"/>
            <a:ext cx="10518902" cy="830997"/>
          </a:xfrm>
          <a:noFill/>
          <a:ln w="0">
            <a:noFill/>
          </a:ln>
          <a:effectLst/>
        </p:spPr>
        <p:txBody>
          <a:bodyPr wrap="square" lIns="0" tIns="0" rIns="0" bIns="0" anchor="ctr" anchorCtr="0">
            <a:spAutoFit/>
          </a:bodyPr>
          <a:lstStyle>
            <a:lvl1pPr>
              <a:defRPr sz="6000" cap="none" baseline="0">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21454868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2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8AF98-0504-0D4E-885A-DE00E1325581}"/>
              </a:ext>
            </a:extLst>
          </p:cNvPr>
          <p:cNvSpPr>
            <a:spLocks noGrp="1"/>
          </p:cNvSpPr>
          <p:nvPr>
            <p:ph type="title"/>
          </p:nvPr>
        </p:nvSpPr>
        <p:spPr>
          <a:xfrm>
            <a:off x="914400" y="365126"/>
            <a:ext cx="10818018" cy="1106424"/>
          </a:xfrm>
        </p:spPr>
        <p:txBody>
          <a:bodyPr anchor="b" anchorCtr="0">
            <a:normAutofit/>
          </a:bodyPr>
          <a:lstStyle>
            <a:lvl1pPr>
              <a:defRPr sz="3600" cap="none" baseline="0">
                <a:solidFill>
                  <a:schemeClr val="accent4"/>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A463B0C-CF35-DC46-B673-4DC90ED5BC85}"/>
              </a:ext>
            </a:extLst>
          </p:cNvPr>
          <p:cNvSpPr>
            <a:spLocks noGrp="1"/>
          </p:cNvSpPr>
          <p:nvPr>
            <p:ph idx="1"/>
          </p:nvPr>
        </p:nvSpPr>
        <p:spPr>
          <a:xfrm>
            <a:off x="914400" y="1825625"/>
            <a:ext cx="10818018" cy="4180164"/>
          </a:xfrm>
        </p:spPr>
        <p:txBody>
          <a:bodyPr>
            <a:normAutofit/>
          </a:bodyPr>
          <a:lstStyle>
            <a:lvl1pPr marL="0" indent="0">
              <a:spcBef>
                <a:spcPts val="0"/>
              </a:spcBef>
              <a:spcAft>
                <a:spcPts val="1800"/>
              </a:spcAft>
              <a:buClr>
                <a:schemeClr val="accent4"/>
              </a:buClr>
              <a:buNone/>
              <a:defRPr sz="2000"/>
            </a:lvl1pPr>
            <a:lvl2pPr marL="298450" indent="-285750">
              <a:spcBef>
                <a:spcPts val="0"/>
              </a:spcBef>
              <a:spcAft>
                <a:spcPts val="1800"/>
              </a:spcAft>
              <a:buClr>
                <a:schemeClr val="accent4"/>
              </a:buClr>
              <a:tabLst/>
              <a:defRPr sz="2000"/>
            </a:lvl2pPr>
            <a:lvl3pPr>
              <a:buClr>
                <a:schemeClr val="accent4"/>
              </a:buClr>
              <a:defRPr sz="1800"/>
            </a:lvl3pPr>
            <a:lvl4pPr>
              <a:buClr>
                <a:schemeClr val="accent4"/>
              </a:buClr>
              <a:defRPr sz="1600"/>
            </a:lvl4pPr>
            <a:lvl5pPr>
              <a:buClr>
                <a:schemeClr val="accent4"/>
              </a:buCl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50136FE4-9C6A-F343-8C0A-A3827A371A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EA0989-6EC4-5543-97EB-9B2973871E6F}"/>
              </a:ext>
            </a:extLst>
          </p:cNvPr>
          <p:cNvSpPr>
            <a:spLocks noGrp="1"/>
          </p:cNvSpPr>
          <p:nvPr>
            <p:ph type="sldNum" sz="quarter" idx="12"/>
          </p:nvPr>
        </p:nvSpPr>
        <p:spPr>
          <a:xfrm>
            <a:off x="8610599" y="6356350"/>
            <a:ext cx="3121819" cy="365125"/>
          </a:xfrm>
        </p:spPr>
        <p:txBody>
          <a:bodyPr lIns="0" tIns="0" rIns="0" bIns="0"/>
          <a:lstStyle>
            <a:lvl1pPr>
              <a:defRPr>
                <a:solidFill>
                  <a:schemeClr val="accent4"/>
                </a:solidFill>
              </a:defRPr>
            </a:lvl1pPr>
          </a:lstStyle>
          <a:p>
            <a:fld id="{1C7E1D1C-CF22-E84F-B05D-DE0C532CFAB0}" type="slidenum">
              <a:rPr lang="en-US" smtClean="0"/>
              <a:pPr/>
              <a:t>‹#›</a:t>
            </a:fld>
            <a:endParaRPr lang="en-US" dirty="0"/>
          </a:p>
        </p:txBody>
      </p:sp>
      <p:cxnSp>
        <p:nvCxnSpPr>
          <p:cNvPr id="10" name="Straight Connector 9">
            <a:extLst>
              <a:ext uri="{FF2B5EF4-FFF2-40B4-BE49-F238E27FC236}">
                <a16:creationId xmlns:a16="http://schemas.microsoft.com/office/drawing/2014/main" id="{92FCF431-482B-0240-A584-C3690B8D1698}"/>
              </a:ext>
            </a:extLst>
          </p:cNvPr>
          <p:cNvCxnSpPr>
            <a:cxnSpLocks/>
          </p:cNvCxnSpPr>
          <p:nvPr userDrawn="1"/>
        </p:nvCxnSpPr>
        <p:spPr>
          <a:xfrm>
            <a:off x="914400" y="6128452"/>
            <a:ext cx="1705550" cy="0"/>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1" name="Rectangle 10">
            <a:extLst>
              <a:ext uri="{FF2B5EF4-FFF2-40B4-BE49-F238E27FC236}">
                <a16:creationId xmlns:a16="http://schemas.microsoft.com/office/drawing/2014/main" id="{AFED6A71-74D2-F042-A5A1-19597042F7B8}"/>
              </a:ext>
            </a:extLst>
          </p:cNvPr>
          <p:cNvSpPr/>
          <p:nvPr userDrawn="1"/>
        </p:nvSpPr>
        <p:spPr>
          <a:xfrm>
            <a:off x="0" y="0"/>
            <a:ext cx="459581"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0905D55F-7E6C-4BA6-B22A-EBD78B9A6604}"/>
              </a:ext>
            </a:extLst>
          </p:cNvPr>
          <p:cNvPicPr>
            <a:picLocks noChangeAspect="1"/>
          </p:cNvPicPr>
          <p:nvPr userDrawn="1"/>
        </p:nvPicPr>
        <p:blipFill>
          <a:blip r:embed="rId2"/>
          <a:stretch>
            <a:fillRect/>
          </a:stretch>
        </p:blipFill>
        <p:spPr>
          <a:xfrm>
            <a:off x="930103" y="6239971"/>
            <a:ext cx="1689847" cy="519857"/>
          </a:xfrm>
          <a:prstGeom prst="rect">
            <a:avLst/>
          </a:prstGeom>
        </p:spPr>
      </p:pic>
    </p:spTree>
    <p:extLst>
      <p:ext uri="{BB962C8B-B14F-4D97-AF65-F5344CB8AC3E}">
        <p14:creationId xmlns:p14="http://schemas.microsoft.com/office/powerpoint/2010/main" val="3679767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chemeClr val="accent3"/>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D4CA83F-3F91-2648-B96D-2411BA7EECFC}"/>
              </a:ext>
            </a:extLst>
          </p:cNvPr>
          <p:cNvPicPr>
            <a:picLocks noChangeAspect="1"/>
          </p:cNvPicPr>
          <p:nvPr userDrawn="1"/>
        </p:nvPicPr>
        <p:blipFill rotWithShape="1">
          <a:blip r:embed="rId2">
            <a:alphaModFix amt="20000"/>
          </a:blip>
          <a:srcRect t="31692" r="20499"/>
          <a:stretch/>
        </p:blipFill>
        <p:spPr>
          <a:xfrm>
            <a:off x="5182235" y="0"/>
            <a:ext cx="7009765" cy="6022848"/>
          </a:xfrm>
          <a:prstGeom prst="rect">
            <a:avLst/>
          </a:prstGeom>
        </p:spPr>
      </p:pic>
      <p:sp>
        <p:nvSpPr>
          <p:cNvPr id="2" name="Title 1">
            <a:extLst>
              <a:ext uri="{FF2B5EF4-FFF2-40B4-BE49-F238E27FC236}">
                <a16:creationId xmlns:a16="http://schemas.microsoft.com/office/drawing/2014/main" id="{0B633EF3-E3F6-254D-8583-5D3FB05C04E9}"/>
              </a:ext>
            </a:extLst>
          </p:cNvPr>
          <p:cNvSpPr>
            <a:spLocks noGrp="1"/>
          </p:cNvSpPr>
          <p:nvPr>
            <p:ph type="title"/>
          </p:nvPr>
        </p:nvSpPr>
        <p:spPr>
          <a:xfrm>
            <a:off x="831850" y="2500644"/>
            <a:ext cx="10518902" cy="830997"/>
          </a:xfrm>
          <a:noFill/>
          <a:ln w="0">
            <a:noFill/>
          </a:ln>
          <a:effectLst/>
        </p:spPr>
        <p:txBody>
          <a:bodyPr wrap="square" lIns="0" tIns="0" rIns="0" bIns="0" anchor="ctr" anchorCtr="0">
            <a:spAutoFit/>
          </a:bodyPr>
          <a:lstStyle>
            <a:lvl1pPr>
              <a:defRPr sz="6000" cap="none" baseline="0">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374529273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2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5149C-E22D-D74F-9FD5-B07D3FDF7033}"/>
              </a:ext>
            </a:extLst>
          </p:cNvPr>
          <p:cNvSpPr>
            <a:spLocks noGrp="1"/>
          </p:cNvSpPr>
          <p:nvPr>
            <p:ph type="title"/>
          </p:nvPr>
        </p:nvSpPr>
        <p:spPr>
          <a:xfrm>
            <a:off x="914400" y="365124"/>
            <a:ext cx="10818876" cy="1106424"/>
          </a:xfrm>
        </p:spPr>
        <p:txBody>
          <a:bodyPr anchor="b" anchorCtr="0">
            <a:normAutofit/>
          </a:bodyPr>
          <a:lstStyle>
            <a:lvl1pPr>
              <a:defRPr sz="3600">
                <a:solidFill>
                  <a:schemeClr val="accent4"/>
                </a:solidFill>
              </a:defRPr>
            </a:lvl1pPr>
          </a:lstStyle>
          <a:p>
            <a:r>
              <a:rPr lang="en-US" dirty="0"/>
              <a:t>Click to edit Master title style</a:t>
            </a:r>
          </a:p>
        </p:txBody>
      </p:sp>
      <p:sp>
        <p:nvSpPr>
          <p:cNvPr id="4" name="Content Placeholder 3">
            <a:extLst>
              <a:ext uri="{FF2B5EF4-FFF2-40B4-BE49-F238E27FC236}">
                <a16:creationId xmlns:a16="http://schemas.microsoft.com/office/drawing/2014/main" id="{12DDDEBD-B313-6045-8576-38C7076444CC}"/>
              </a:ext>
            </a:extLst>
          </p:cNvPr>
          <p:cNvSpPr>
            <a:spLocks noGrp="1"/>
          </p:cNvSpPr>
          <p:nvPr>
            <p:ph sz="half" idx="2"/>
          </p:nvPr>
        </p:nvSpPr>
        <p:spPr>
          <a:xfrm>
            <a:off x="914400" y="1828799"/>
            <a:ext cx="5202936" cy="4176991"/>
          </a:xfrm>
        </p:spPr>
        <p:txBody>
          <a:bodyPr>
            <a:normAutofit/>
          </a:bodyPr>
          <a:lstStyle>
            <a:lvl1pPr marL="0" indent="0">
              <a:spcBef>
                <a:spcPts val="1800"/>
              </a:spcBef>
              <a:spcAft>
                <a:spcPts val="0"/>
              </a:spcAft>
              <a:buClr>
                <a:schemeClr val="accent4"/>
              </a:buClr>
              <a:buNone/>
              <a:defRPr sz="2000"/>
            </a:lvl1pPr>
            <a:lvl2pPr marL="233363" indent="-223838">
              <a:spcBef>
                <a:spcPts val="1200"/>
              </a:spcBef>
              <a:spcAft>
                <a:spcPts val="0"/>
              </a:spcAft>
              <a:buClr>
                <a:schemeClr val="accent4"/>
              </a:buClr>
              <a:tabLst/>
              <a:defRPr sz="2000"/>
            </a:lvl2pPr>
            <a:lvl3pPr marL="458788" indent="-225425">
              <a:spcBef>
                <a:spcPts val="600"/>
              </a:spcBef>
              <a:spcAft>
                <a:spcPts val="0"/>
              </a:spcAft>
              <a:buClr>
                <a:schemeClr val="accent4"/>
              </a:buClr>
              <a:buFont typeface="System Font Regular"/>
              <a:buChar char="-"/>
              <a:tabLst/>
              <a:defRPr sz="1800"/>
            </a:lvl3pPr>
            <a:lvl4pPr>
              <a:spcBef>
                <a:spcPts val="1800"/>
              </a:spcBef>
              <a:spcAft>
                <a:spcPts val="0"/>
              </a:spcAft>
              <a:buClr>
                <a:schemeClr val="accent4"/>
              </a:buClr>
              <a:defRPr sz="1600"/>
            </a:lvl4pPr>
            <a:lvl5pPr>
              <a:spcBef>
                <a:spcPts val="1800"/>
              </a:spcBef>
              <a:spcAft>
                <a:spcPts val="0"/>
              </a:spcAft>
              <a:buClr>
                <a:schemeClr val="accent4"/>
              </a:buCl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7">
            <a:extLst>
              <a:ext uri="{FF2B5EF4-FFF2-40B4-BE49-F238E27FC236}">
                <a16:creationId xmlns:a16="http://schemas.microsoft.com/office/drawing/2014/main" id="{029D1E4F-0201-EC43-9138-3EB3103158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1B0DF12-115B-4542-BAF5-6DD4BD150A8A}"/>
              </a:ext>
            </a:extLst>
          </p:cNvPr>
          <p:cNvSpPr>
            <a:spLocks noGrp="1"/>
          </p:cNvSpPr>
          <p:nvPr>
            <p:ph type="sldNum" sz="quarter" idx="12"/>
          </p:nvPr>
        </p:nvSpPr>
        <p:spPr>
          <a:xfrm>
            <a:off x="8610599" y="6356350"/>
            <a:ext cx="3122677" cy="365125"/>
          </a:xfrm>
        </p:spPr>
        <p:txBody>
          <a:bodyPr lIns="0" tIns="0" rIns="0" bIns="0"/>
          <a:lstStyle>
            <a:lvl1pPr>
              <a:defRPr>
                <a:solidFill>
                  <a:schemeClr val="accent4"/>
                </a:solidFill>
              </a:defRPr>
            </a:lvl1pPr>
          </a:lstStyle>
          <a:p>
            <a:fld id="{1C7E1D1C-CF22-E84F-B05D-DE0C532CFAB0}" type="slidenum">
              <a:rPr lang="en-US" smtClean="0"/>
              <a:pPr/>
              <a:t>‹#›</a:t>
            </a:fld>
            <a:endParaRPr lang="en-US" dirty="0"/>
          </a:p>
        </p:txBody>
      </p:sp>
      <p:cxnSp>
        <p:nvCxnSpPr>
          <p:cNvPr id="14" name="Straight Connector 13">
            <a:extLst>
              <a:ext uri="{FF2B5EF4-FFF2-40B4-BE49-F238E27FC236}">
                <a16:creationId xmlns:a16="http://schemas.microsoft.com/office/drawing/2014/main" id="{15EFCF05-EEE5-3B4E-A3A1-28C959164C12}"/>
              </a:ext>
            </a:extLst>
          </p:cNvPr>
          <p:cNvCxnSpPr>
            <a:cxnSpLocks/>
          </p:cNvCxnSpPr>
          <p:nvPr userDrawn="1"/>
        </p:nvCxnSpPr>
        <p:spPr>
          <a:xfrm>
            <a:off x="914400" y="6128452"/>
            <a:ext cx="1705550" cy="0"/>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FD3DF2A3-E1D3-2046-A644-913E09B89820}"/>
              </a:ext>
            </a:extLst>
          </p:cNvPr>
          <p:cNvSpPr/>
          <p:nvPr userDrawn="1"/>
        </p:nvSpPr>
        <p:spPr>
          <a:xfrm>
            <a:off x="0" y="0"/>
            <a:ext cx="459581"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8AF138A9-2D2B-4F3B-870C-395B8A2DB07B}"/>
              </a:ext>
            </a:extLst>
          </p:cNvPr>
          <p:cNvPicPr>
            <a:picLocks noChangeAspect="1"/>
          </p:cNvPicPr>
          <p:nvPr userDrawn="1"/>
        </p:nvPicPr>
        <p:blipFill>
          <a:blip r:embed="rId2"/>
          <a:stretch>
            <a:fillRect/>
          </a:stretch>
        </p:blipFill>
        <p:spPr>
          <a:xfrm>
            <a:off x="930103" y="6239971"/>
            <a:ext cx="1689847" cy="519857"/>
          </a:xfrm>
          <a:prstGeom prst="rect">
            <a:avLst/>
          </a:prstGeom>
        </p:spPr>
      </p:pic>
      <p:sp>
        <p:nvSpPr>
          <p:cNvPr id="12" name="Picture Placeholder 13">
            <a:extLst>
              <a:ext uri="{FF2B5EF4-FFF2-40B4-BE49-F238E27FC236}">
                <a16:creationId xmlns:a16="http://schemas.microsoft.com/office/drawing/2014/main" id="{A090E575-E296-4741-9329-22F84F4CCD5C}"/>
              </a:ext>
            </a:extLst>
          </p:cNvPr>
          <p:cNvSpPr>
            <a:spLocks noGrp="1"/>
          </p:cNvSpPr>
          <p:nvPr>
            <p:ph type="pic" sz="quarter" idx="14"/>
          </p:nvPr>
        </p:nvSpPr>
        <p:spPr>
          <a:xfrm>
            <a:off x="6451600" y="1828800"/>
            <a:ext cx="5281613" cy="4176713"/>
          </a:xfrm>
        </p:spPr>
        <p:txBody>
          <a:bodyPr/>
          <a:lstStyle>
            <a:lvl1pPr marL="0" indent="0">
              <a:buNone/>
              <a:defRPr/>
            </a:lvl1pPr>
          </a:lstStyle>
          <a:p>
            <a:endParaRPr lang="en-US" dirty="0"/>
          </a:p>
        </p:txBody>
      </p:sp>
    </p:spTree>
    <p:extLst>
      <p:ext uri="{BB962C8B-B14F-4D97-AF65-F5344CB8AC3E}">
        <p14:creationId xmlns:p14="http://schemas.microsoft.com/office/powerpoint/2010/main" val="28448078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3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5149C-E22D-D74F-9FD5-B07D3FDF7033}"/>
              </a:ext>
            </a:extLst>
          </p:cNvPr>
          <p:cNvSpPr>
            <a:spLocks noGrp="1"/>
          </p:cNvSpPr>
          <p:nvPr>
            <p:ph type="title"/>
          </p:nvPr>
        </p:nvSpPr>
        <p:spPr>
          <a:xfrm>
            <a:off x="914400" y="365124"/>
            <a:ext cx="10818876" cy="1106424"/>
          </a:xfrm>
        </p:spPr>
        <p:txBody>
          <a:bodyPr anchor="b" anchorCtr="0">
            <a:normAutofit/>
          </a:bodyPr>
          <a:lstStyle>
            <a:lvl1pPr>
              <a:defRPr sz="3600">
                <a:solidFill>
                  <a:schemeClr val="accent4"/>
                </a:solidFill>
              </a:defRPr>
            </a:lvl1pPr>
          </a:lstStyle>
          <a:p>
            <a:r>
              <a:rPr lang="en-US" dirty="0"/>
              <a:t>Click to edit Master title style</a:t>
            </a:r>
          </a:p>
        </p:txBody>
      </p:sp>
      <p:sp>
        <p:nvSpPr>
          <p:cNvPr id="8" name="Footer Placeholder 7">
            <a:extLst>
              <a:ext uri="{FF2B5EF4-FFF2-40B4-BE49-F238E27FC236}">
                <a16:creationId xmlns:a16="http://schemas.microsoft.com/office/drawing/2014/main" id="{029D1E4F-0201-EC43-9138-3EB3103158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1B0DF12-115B-4542-BAF5-6DD4BD150A8A}"/>
              </a:ext>
            </a:extLst>
          </p:cNvPr>
          <p:cNvSpPr>
            <a:spLocks noGrp="1"/>
          </p:cNvSpPr>
          <p:nvPr>
            <p:ph type="sldNum" sz="quarter" idx="12"/>
          </p:nvPr>
        </p:nvSpPr>
        <p:spPr>
          <a:xfrm>
            <a:off x="8610599" y="6356350"/>
            <a:ext cx="3122677" cy="365125"/>
          </a:xfrm>
        </p:spPr>
        <p:txBody>
          <a:bodyPr lIns="0" tIns="0" rIns="0" bIns="0"/>
          <a:lstStyle>
            <a:lvl1pPr>
              <a:defRPr>
                <a:solidFill>
                  <a:schemeClr val="accent4"/>
                </a:solidFill>
              </a:defRPr>
            </a:lvl1pPr>
          </a:lstStyle>
          <a:p>
            <a:fld id="{1C7E1D1C-CF22-E84F-B05D-DE0C532CFAB0}" type="slidenum">
              <a:rPr lang="en-US" smtClean="0"/>
              <a:pPr/>
              <a:t>‹#›</a:t>
            </a:fld>
            <a:endParaRPr lang="en-US" dirty="0"/>
          </a:p>
        </p:txBody>
      </p:sp>
      <p:cxnSp>
        <p:nvCxnSpPr>
          <p:cNvPr id="15" name="Straight Connector 14">
            <a:extLst>
              <a:ext uri="{FF2B5EF4-FFF2-40B4-BE49-F238E27FC236}">
                <a16:creationId xmlns:a16="http://schemas.microsoft.com/office/drawing/2014/main" id="{A6CDAACF-333B-2D44-A3D8-041CBCC8DC79}"/>
              </a:ext>
            </a:extLst>
          </p:cNvPr>
          <p:cNvCxnSpPr>
            <a:cxnSpLocks/>
          </p:cNvCxnSpPr>
          <p:nvPr userDrawn="1"/>
        </p:nvCxnSpPr>
        <p:spPr>
          <a:xfrm>
            <a:off x="914400" y="6128452"/>
            <a:ext cx="1705550" cy="0"/>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F12D2E94-5C13-6F48-B50C-3F32F1CEEBCF}"/>
              </a:ext>
            </a:extLst>
          </p:cNvPr>
          <p:cNvSpPr/>
          <p:nvPr userDrawn="1"/>
        </p:nvSpPr>
        <p:spPr>
          <a:xfrm>
            <a:off x="0" y="0"/>
            <a:ext cx="459581"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79833F7E-416F-4AD7-A175-B4F575C53DB7}"/>
              </a:ext>
            </a:extLst>
          </p:cNvPr>
          <p:cNvPicPr>
            <a:picLocks noChangeAspect="1"/>
          </p:cNvPicPr>
          <p:nvPr userDrawn="1"/>
        </p:nvPicPr>
        <p:blipFill>
          <a:blip r:embed="rId2"/>
          <a:stretch>
            <a:fillRect/>
          </a:stretch>
        </p:blipFill>
        <p:spPr>
          <a:xfrm>
            <a:off x="930103" y="6239971"/>
            <a:ext cx="1689847" cy="519857"/>
          </a:xfrm>
          <a:prstGeom prst="rect">
            <a:avLst/>
          </a:prstGeom>
        </p:spPr>
      </p:pic>
    </p:spTree>
    <p:extLst>
      <p:ext uri="{BB962C8B-B14F-4D97-AF65-F5344CB8AC3E}">
        <p14:creationId xmlns:p14="http://schemas.microsoft.com/office/powerpoint/2010/main" val="195748549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9_Section Header">
    <p:bg>
      <p:bgPr>
        <a:solidFill>
          <a:schemeClr val="tx2"/>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8A99A6F-E9EB-7540-B3F9-AB81207EC0EA}"/>
              </a:ext>
            </a:extLst>
          </p:cNvPr>
          <p:cNvPicPr>
            <a:picLocks noChangeAspect="1"/>
          </p:cNvPicPr>
          <p:nvPr userDrawn="1"/>
        </p:nvPicPr>
        <p:blipFill rotWithShape="1">
          <a:blip r:embed="rId2">
            <a:alphaModFix amt="20000"/>
          </a:blip>
          <a:srcRect t="8205" r="42070" b="14016"/>
          <a:stretch/>
        </p:blipFill>
        <p:spPr>
          <a:xfrm>
            <a:off x="7084187" y="0"/>
            <a:ext cx="5107813" cy="6858000"/>
          </a:xfrm>
          <a:prstGeom prst="rect">
            <a:avLst/>
          </a:prstGeom>
        </p:spPr>
      </p:pic>
      <p:sp>
        <p:nvSpPr>
          <p:cNvPr id="2" name="Title 1">
            <a:extLst>
              <a:ext uri="{FF2B5EF4-FFF2-40B4-BE49-F238E27FC236}">
                <a16:creationId xmlns:a16="http://schemas.microsoft.com/office/drawing/2014/main" id="{0B633EF3-E3F6-254D-8583-5D3FB05C04E9}"/>
              </a:ext>
            </a:extLst>
          </p:cNvPr>
          <p:cNvSpPr>
            <a:spLocks noGrp="1"/>
          </p:cNvSpPr>
          <p:nvPr>
            <p:ph type="title"/>
          </p:nvPr>
        </p:nvSpPr>
        <p:spPr>
          <a:xfrm>
            <a:off x="831850" y="2500644"/>
            <a:ext cx="10518902" cy="830997"/>
          </a:xfrm>
          <a:noFill/>
          <a:ln w="0">
            <a:noFill/>
          </a:ln>
          <a:effectLst/>
        </p:spPr>
        <p:txBody>
          <a:bodyPr wrap="square" lIns="0" tIns="0" rIns="0" bIns="0" anchor="ctr" anchorCtr="0">
            <a:spAutoFit/>
          </a:bodyPr>
          <a:lstStyle>
            <a:lvl1pPr>
              <a:defRPr sz="6000" cap="none" baseline="0">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209125878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8AF98-0504-0D4E-885A-DE00E1325581}"/>
              </a:ext>
            </a:extLst>
          </p:cNvPr>
          <p:cNvSpPr>
            <a:spLocks noGrp="1"/>
          </p:cNvSpPr>
          <p:nvPr>
            <p:ph type="title"/>
          </p:nvPr>
        </p:nvSpPr>
        <p:spPr>
          <a:xfrm>
            <a:off x="914399" y="365126"/>
            <a:ext cx="10818020" cy="1106424"/>
          </a:xfrm>
        </p:spPr>
        <p:txBody>
          <a:bodyPr anchor="b" anchorCtr="0">
            <a:normAutofit/>
          </a:bodyPr>
          <a:lstStyle>
            <a:lvl1pPr>
              <a:defRPr sz="3600" cap="none" baseline="0">
                <a:solidFill>
                  <a:schemeClr val="tx2"/>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A463B0C-CF35-DC46-B673-4DC90ED5BC85}"/>
              </a:ext>
            </a:extLst>
          </p:cNvPr>
          <p:cNvSpPr>
            <a:spLocks noGrp="1"/>
          </p:cNvSpPr>
          <p:nvPr>
            <p:ph idx="1"/>
          </p:nvPr>
        </p:nvSpPr>
        <p:spPr>
          <a:xfrm>
            <a:off x="914399" y="1825625"/>
            <a:ext cx="10818019" cy="4180164"/>
          </a:xfrm>
        </p:spPr>
        <p:txBody>
          <a:bodyPr>
            <a:normAutofit/>
          </a:bodyPr>
          <a:lstStyle>
            <a:lvl1pPr marL="0" indent="0">
              <a:spcBef>
                <a:spcPts val="0"/>
              </a:spcBef>
              <a:spcAft>
                <a:spcPts val="1800"/>
              </a:spcAft>
              <a:buClr>
                <a:schemeClr val="accent1"/>
              </a:buClr>
              <a:buNone/>
              <a:defRPr sz="2000"/>
            </a:lvl1pPr>
            <a:lvl2pPr marL="298450" indent="-285750">
              <a:spcBef>
                <a:spcPts val="0"/>
              </a:spcBef>
              <a:spcAft>
                <a:spcPts val="1800"/>
              </a:spcAft>
              <a:buClr>
                <a:schemeClr val="accent1"/>
              </a:buClr>
              <a:tabLst/>
              <a:defRPr sz="2000"/>
            </a:lvl2pPr>
            <a:lvl3pPr>
              <a:buClr>
                <a:schemeClr val="accent1"/>
              </a:buClr>
              <a:defRPr sz="1800"/>
            </a:lvl3pPr>
            <a:lvl4pPr>
              <a:buClr>
                <a:schemeClr val="accent1"/>
              </a:buClr>
              <a:defRPr sz="1600"/>
            </a:lvl4pPr>
            <a:lvl5pPr>
              <a:buClr>
                <a:schemeClr val="accent1"/>
              </a:buCl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50136FE4-9C6A-F343-8C0A-A3827A371A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EA0989-6EC4-5543-97EB-9B2973871E6F}"/>
              </a:ext>
            </a:extLst>
          </p:cNvPr>
          <p:cNvSpPr>
            <a:spLocks noGrp="1"/>
          </p:cNvSpPr>
          <p:nvPr>
            <p:ph type="sldNum" sz="quarter" idx="12"/>
          </p:nvPr>
        </p:nvSpPr>
        <p:spPr>
          <a:xfrm>
            <a:off x="8610599" y="6356350"/>
            <a:ext cx="3121819" cy="365125"/>
          </a:xfrm>
        </p:spPr>
        <p:txBody>
          <a:bodyPr lIns="0" tIns="0" rIns="0" bIns="0"/>
          <a:lstStyle>
            <a:lvl1pPr>
              <a:defRPr>
                <a:solidFill>
                  <a:schemeClr val="tx2"/>
                </a:solidFill>
              </a:defRPr>
            </a:lvl1pPr>
          </a:lstStyle>
          <a:p>
            <a:fld id="{1C7E1D1C-CF22-E84F-B05D-DE0C532CFAB0}" type="slidenum">
              <a:rPr lang="en-US" smtClean="0"/>
              <a:pPr/>
              <a:t>‹#›</a:t>
            </a:fld>
            <a:endParaRPr lang="en-US" dirty="0"/>
          </a:p>
        </p:txBody>
      </p:sp>
      <p:cxnSp>
        <p:nvCxnSpPr>
          <p:cNvPr id="10" name="Straight Connector 9">
            <a:extLst>
              <a:ext uri="{FF2B5EF4-FFF2-40B4-BE49-F238E27FC236}">
                <a16:creationId xmlns:a16="http://schemas.microsoft.com/office/drawing/2014/main" id="{92FCF431-482B-0240-A584-C3690B8D1698}"/>
              </a:ext>
            </a:extLst>
          </p:cNvPr>
          <p:cNvCxnSpPr>
            <a:cxnSpLocks/>
          </p:cNvCxnSpPr>
          <p:nvPr userDrawn="1"/>
        </p:nvCxnSpPr>
        <p:spPr>
          <a:xfrm>
            <a:off x="914400" y="6128452"/>
            <a:ext cx="1705550"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2E05B467-6FDC-EF46-9964-0E1CA9A2E32A}"/>
              </a:ext>
            </a:extLst>
          </p:cNvPr>
          <p:cNvSpPr/>
          <p:nvPr userDrawn="1"/>
        </p:nvSpPr>
        <p:spPr>
          <a:xfrm>
            <a:off x="0" y="0"/>
            <a:ext cx="459581"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197B6274-8775-4B24-9C91-636F1468C09F}"/>
              </a:ext>
            </a:extLst>
          </p:cNvPr>
          <p:cNvPicPr>
            <a:picLocks noChangeAspect="1"/>
          </p:cNvPicPr>
          <p:nvPr userDrawn="1"/>
        </p:nvPicPr>
        <p:blipFill>
          <a:blip r:embed="rId2"/>
          <a:stretch>
            <a:fillRect/>
          </a:stretch>
        </p:blipFill>
        <p:spPr>
          <a:xfrm>
            <a:off x="930103" y="6239971"/>
            <a:ext cx="1689847" cy="519857"/>
          </a:xfrm>
          <a:prstGeom prst="rect">
            <a:avLst/>
          </a:prstGeom>
        </p:spPr>
      </p:pic>
    </p:spTree>
    <p:extLst>
      <p:ext uri="{BB962C8B-B14F-4D97-AF65-F5344CB8AC3E}">
        <p14:creationId xmlns:p14="http://schemas.microsoft.com/office/powerpoint/2010/main" val="119360734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0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5149C-E22D-D74F-9FD5-B07D3FDF7033}"/>
              </a:ext>
            </a:extLst>
          </p:cNvPr>
          <p:cNvSpPr>
            <a:spLocks noGrp="1"/>
          </p:cNvSpPr>
          <p:nvPr>
            <p:ph type="title"/>
          </p:nvPr>
        </p:nvSpPr>
        <p:spPr>
          <a:xfrm>
            <a:off x="914400" y="365124"/>
            <a:ext cx="10818876" cy="1106424"/>
          </a:xfrm>
        </p:spPr>
        <p:txBody>
          <a:bodyPr anchor="b" anchorCtr="0">
            <a:normAutofit/>
          </a:bodyPr>
          <a:lstStyle>
            <a:lvl1pPr>
              <a:defRPr sz="3600">
                <a:solidFill>
                  <a:schemeClr val="tx2"/>
                </a:solidFill>
              </a:defRPr>
            </a:lvl1pPr>
          </a:lstStyle>
          <a:p>
            <a:r>
              <a:rPr lang="en-US" dirty="0"/>
              <a:t>Click to edit Master title style</a:t>
            </a:r>
          </a:p>
        </p:txBody>
      </p:sp>
      <p:sp>
        <p:nvSpPr>
          <p:cNvPr id="4" name="Content Placeholder 3">
            <a:extLst>
              <a:ext uri="{FF2B5EF4-FFF2-40B4-BE49-F238E27FC236}">
                <a16:creationId xmlns:a16="http://schemas.microsoft.com/office/drawing/2014/main" id="{12DDDEBD-B313-6045-8576-38C7076444CC}"/>
              </a:ext>
            </a:extLst>
          </p:cNvPr>
          <p:cNvSpPr>
            <a:spLocks noGrp="1"/>
          </p:cNvSpPr>
          <p:nvPr>
            <p:ph sz="half" idx="2"/>
          </p:nvPr>
        </p:nvSpPr>
        <p:spPr>
          <a:xfrm>
            <a:off x="914400" y="1828800"/>
            <a:ext cx="5202936" cy="4176991"/>
          </a:xfrm>
        </p:spPr>
        <p:txBody>
          <a:bodyPr>
            <a:normAutofit/>
          </a:bodyPr>
          <a:lstStyle>
            <a:lvl1pPr marL="0" indent="0">
              <a:spcBef>
                <a:spcPts val="1800"/>
              </a:spcBef>
              <a:spcAft>
                <a:spcPts val="0"/>
              </a:spcAft>
              <a:buClr>
                <a:schemeClr val="accent1"/>
              </a:buClr>
              <a:buNone/>
              <a:defRPr sz="2000"/>
            </a:lvl1pPr>
            <a:lvl2pPr marL="233363" indent="-223838">
              <a:spcBef>
                <a:spcPts val="1200"/>
              </a:spcBef>
              <a:spcAft>
                <a:spcPts val="0"/>
              </a:spcAft>
              <a:buClr>
                <a:schemeClr val="accent1"/>
              </a:buClr>
              <a:tabLst/>
              <a:defRPr sz="2000"/>
            </a:lvl2pPr>
            <a:lvl3pPr marL="458788" indent="-225425">
              <a:spcBef>
                <a:spcPts val="600"/>
              </a:spcBef>
              <a:spcAft>
                <a:spcPts val="0"/>
              </a:spcAft>
              <a:buClr>
                <a:schemeClr val="accent1"/>
              </a:buClr>
              <a:buFont typeface="System Font Regular"/>
              <a:buChar char="-"/>
              <a:tabLst/>
              <a:defRPr sz="1800"/>
            </a:lvl3pPr>
            <a:lvl4pPr>
              <a:spcBef>
                <a:spcPts val="1800"/>
              </a:spcBef>
              <a:spcAft>
                <a:spcPts val="0"/>
              </a:spcAft>
              <a:buClr>
                <a:schemeClr val="accent1"/>
              </a:buClr>
              <a:defRPr sz="1600"/>
            </a:lvl4pPr>
            <a:lvl5pPr>
              <a:spcBef>
                <a:spcPts val="1800"/>
              </a:spcBef>
              <a:spcAft>
                <a:spcPts val="0"/>
              </a:spcAft>
              <a:buClr>
                <a:schemeClr val="accent1"/>
              </a:buCl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7">
            <a:extLst>
              <a:ext uri="{FF2B5EF4-FFF2-40B4-BE49-F238E27FC236}">
                <a16:creationId xmlns:a16="http://schemas.microsoft.com/office/drawing/2014/main" id="{029D1E4F-0201-EC43-9138-3EB3103158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1B0DF12-115B-4542-BAF5-6DD4BD150A8A}"/>
              </a:ext>
            </a:extLst>
          </p:cNvPr>
          <p:cNvSpPr>
            <a:spLocks noGrp="1"/>
          </p:cNvSpPr>
          <p:nvPr>
            <p:ph type="sldNum" sz="quarter" idx="12"/>
          </p:nvPr>
        </p:nvSpPr>
        <p:spPr>
          <a:xfrm>
            <a:off x="8610599" y="6356350"/>
            <a:ext cx="3122677" cy="365125"/>
          </a:xfrm>
        </p:spPr>
        <p:txBody>
          <a:bodyPr lIns="0" tIns="0" rIns="0" bIns="0"/>
          <a:lstStyle>
            <a:lvl1pPr>
              <a:defRPr>
                <a:solidFill>
                  <a:schemeClr val="tx2"/>
                </a:solidFill>
              </a:defRPr>
            </a:lvl1pPr>
          </a:lstStyle>
          <a:p>
            <a:fld id="{1C7E1D1C-CF22-E84F-B05D-DE0C532CFAB0}" type="slidenum">
              <a:rPr lang="en-US" smtClean="0"/>
              <a:pPr/>
              <a:t>‹#›</a:t>
            </a:fld>
            <a:endParaRPr lang="en-US" dirty="0"/>
          </a:p>
        </p:txBody>
      </p:sp>
      <p:cxnSp>
        <p:nvCxnSpPr>
          <p:cNvPr id="13" name="Straight Connector 12">
            <a:extLst>
              <a:ext uri="{FF2B5EF4-FFF2-40B4-BE49-F238E27FC236}">
                <a16:creationId xmlns:a16="http://schemas.microsoft.com/office/drawing/2014/main" id="{6DD00E8E-C54E-2944-AB02-A68D14B4E9B3}"/>
              </a:ext>
            </a:extLst>
          </p:cNvPr>
          <p:cNvCxnSpPr>
            <a:cxnSpLocks/>
          </p:cNvCxnSpPr>
          <p:nvPr userDrawn="1"/>
        </p:nvCxnSpPr>
        <p:spPr>
          <a:xfrm>
            <a:off x="914400" y="6128452"/>
            <a:ext cx="1705550"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65FA6F44-E7A9-9D43-BD2D-05E78941629E}"/>
              </a:ext>
            </a:extLst>
          </p:cNvPr>
          <p:cNvSpPr/>
          <p:nvPr userDrawn="1"/>
        </p:nvSpPr>
        <p:spPr>
          <a:xfrm>
            <a:off x="0" y="0"/>
            <a:ext cx="459581"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DA558D5F-C3EB-4098-A490-572EBD3F26CC}"/>
              </a:ext>
            </a:extLst>
          </p:cNvPr>
          <p:cNvPicPr>
            <a:picLocks noChangeAspect="1"/>
          </p:cNvPicPr>
          <p:nvPr userDrawn="1"/>
        </p:nvPicPr>
        <p:blipFill>
          <a:blip r:embed="rId2"/>
          <a:stretch>
            <a:fillRect/>
          </a:stretch>
        </p:blipFill>
        <p:spPr>
          <a:xfrm>
            <a:off x="930103" y="6239971"/>
            <a:ext cx="1689847" cy="519857"/>
          </a:xfrm>
          <a:prstGeom prst="rect">
            <a:avLst/>
          </a:prstGeom>
        </p:spPr>
      </p:pic>
      <p:sp>
        <p:nvSpPr>
          <p:cNvPr id="15" name="Picture Placeholder 13">
            <a:extLst>
              <a:ext uri="{FF2B5EF4-FFF2-40B4-BE49-F238E27FC236}">
                <a16:creationId xmlns:a16="http://schemas.microsoft.com/office/drawing/2014/main" id="{6A012C00-A353-4B7D-B498-787E8809A11C}"/>
              </a:ext>
            </a:extLst>
          </p:cNvPr>
          <p:cNvSpPr>
            <a:spLocks noGrp="1"/>
          </p:cNvSpPr>
          <p:nvPr>
            <p:ph type="pic" sz="quarter" idx="14"/>
          </p:nvPr>
        </p:nvSpPr>
        <p:spPr>
          <a:xfrm>
            <a:off x="6451600" y="1828800"/>
            <a:ext cx="5281613" cy="4176713"/>
          </a:xfrm>
        </p:spPr>
        <p:txBody>
          <a:bodyPr/>
          <a:lstStyle>
            <a:lvl1pPr marL="0" indent="0">
              <a:buNone/>
              <a:defRPr/>
            </a:lvl1pPr>
          </a:lstStyle>
          <a:p>
            <a:endParaRPr lang="en-US" dirty="0"/>
          </a:p>
        </p:txBody>
      </p:sp>
    </p:spTree>
    <p:extLst>
      <p:ext uri="{BB962C8B-B14F-4D97-AF65-F5344CB8AC3E}">
        <p14:creationId xmlns:p14="http://schemas.microsoft.com/office/powerpoint/2010/main" val="97713121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5149C-E22D-D74F-9FD5-B07D3FDF7033}"/>
              </a:ext>
            </a:extLst>
          </p:cNvPr>
          <p:cNvSpPr>
            <a:spLocks noGrp="1"/>
          </p:cNvSpPr>
          <p:nvPr>
            <p:ph type="title"/>
          </p:nvPr>
        </p:nvSpPr>
        <p:spPr>
          <a:xfrm>
            <a:off x="914400" y="365124"/>
            <a:ext cx="10818876" cy="1106424"/>
          </a:xfrm>
        </p:spPr>
        <p:txBody>
          <a:bodyPr anchor="b" anchorCtr="0">
            <a:normAutofit/>
          </a:bodyPr>
          <a:lstStyle>
            <a:lvl1pPr>
              <a:defRPr sz="3600">
                <a:solidFill>
                  <a:schemeClr val="tx2"/>
                </a:solidFill>
              </a:defRPr>
            </a:lvl1pPr>
          </a:lstStyle>
          <a:p>
            <a:r>
              <a:rPr lang="en-US" dirty="0"/>
              <a:t>Click to edit Master title style</a:t>
            </a:r>
          </a:p>
        </p:txBody>
      </p:sp>
      <p:sp>
        <p:nvSpPr>
          <p:cNvPr id="8" name="Footer Placeholder 7">
            <a:extLst>
              <a:ext uri="{FF2B5EF4-FFF2-40B4-BE49-F238E27FC236}">
                <a16:creationId xmlns:a16="http://schemas.microsoft.com/office/drawing/2014/main" id="{029D1E4F-0201-EC43-9138-3EB3103158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1B0DF12-115B-4542-BAF5-6DD4BD150A8A}"/>
              </a:ext>
            </a:extLst>
          </p:cNvPr>
          <p:cNvSpPr>
            <a:spLocks noGrp="1"/>
          </p:cNvSpPr>
          <p:nvPr>
            <p:ph type="sldNum" sz="quarter" idx="12"/>
          </p:nvPr>
        </p:nvSpPr>
        <p:spPr>
          <a:xfrm>
            <a:off x="8610599" y="6356350"/>
            <a:ext cx="3122677" cy="365125"/>
          </a:xfrm>
        </p:spPr>
        <p:txBody>
          <a:bodyPr lIns="0" tIns="0" rIns="0" bIns="0"/>
          <a:lstStyle>
            <a:lvl1pPr>
              <a:defRPr>
                <a:solidFill>
                  <a:schemeClr val="tx2"/>
                </a:solidFill>
              </a:defRPr>
            </a:lvl1pPr>
          </a:lstStyle>
          <a:p>
            <a:fld id="{1C7E1D1C-CF22-E84F-B05D-DE0C532CFAB0}" type="slidenum">
              <a:rPr lang="en-US" smtClean="0"/>
              <a:pPr/>
              <a:t>‹#›</a:t>
            </a:fld>
            <a:endParaRPr lang="en-US" dirty="0"/>
          </a:p>
        </p:txBody>
      </p:sp>
      <p:cxnSp>
        <p:nvCxnSpPr>
          <p:cNvPr id="12" name="Straight Connector 11">
            <a:extLst>
              <a:ext uri="{FF2B5EF4-FFF2-40B4-BE49-F238E27FC236}">
                <a16:creationId xmlns:a16="http://schemas.microsoft.com/office/drawing/2014/main" id="{88A9E713-DC8F-8B4A-98E3-7EBC227EC6C8}"/>
              </a:ext>
            </a:extLst>
          </p:cNvPr>
          <p:cNvCxnSpPr>
            <a:cxnSpLocks/>
          </p:cNvCxnSpPr>
          <p:nvPr userDrawn="1"/>
        </p:nvCxnSpPr>
        <p:spPr>
          <a:xfrm>
            <a:off x="914400" y="6128452"/>
            <a:ext cx="1705550"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DD0F9831-FCD9-1045-BBB7-05A0C1EE879E}"/>
              </a:ext>
            </a:extLst>
          </p:cNvPr>
          <p:cNvSpPr/>
          <p:nvPr userDrawn="1"/>
        </p:nvSpPr>
        <p:spPr>
          <a:xfrm>
            <a:off x="0" y="0"/>
            <a:ext cx="459581"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13046898-C857-4220-898B-7569C3C94246}"/>
              </a:ext>
            </a:extLst>
          </p:cNvPr>
          <p:cNvPicPr>
            <a:picLocks noChangeAspect="1"/>
          </p:cNvPicPr>
          <p:nvPr userDrawn="1"/>
        </p:nvPicPr>
        <p:blipFill>
          <a:blip r:embed="rId2"/>
          <a:stretch>
            <a:fillRect/>
          </a:stretch>
        </p:blipFill>
        <p:spPr>
          <a:xfrm>
            <a:off x="930103" y="6239971"/>
            <a:ext cx="1689847" cy="519857"/>
          </a:xfrm>
          <a:prstGeom prst="rect">
            <a:avLst/>
          </a:prstGeom>
        </p:spPr>
      </p:pic>
    </p:spTree>
    <p:extLst>
      <p:ext uri="{BB962C8B-B14F-4D97-AF65-F5344CB8AC3E}">
        <p14:creationId xmlns:p14="http://schemas.microsoft.com/office/powerpoint/2010/main" val="336348791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_Title Slide">
    <p:bg>
      <p:bgPr>
        <a:solidFill>
          <a:schemeClr val="accent1"/>
        </a:solidFill>
        <a:effectLst/>
      </p:bgPr>
    </p:bg>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C33BA74D-8B45-7F48-9259-F6063300EC67}"/>
              </a:ext>
            </a:extLst>
          </p:cNvPr>
          <p:cNvPicPr>
            <a:picLocks noChangeAspect="1"/>
          </p:cNvPicPr>
          <p:nvPr userDrawn="1"/>
        </p:nvPicPr>
        <p:blipFill rotWithShape="1">
          <a:blip r:embed="rId2">
            <a:alphaModFix amt="20000"/>
          </a:blip>
          <a:srcRect l="23699" b="9083"/>
          <a:stretch/>
        </p:blipFill>
        <p:spPr>
          <a:xfrm>
            <a:off x="0" y="329184"/>
            <a:ext cx="5479218" cy="6528816"/>
          </a:xfrm>
          <a:prstGeom prst="rect">
            <a:avLst/>
          </a:prstGeom>
        </p:spPr>
      </p:pic>
      <p:sp>
        <p:nvSpPr>
          <p:cNvPr id="4" name="Date Placeholder 3">
            <a:extLst>
              <a:ext uri="{FF2B5EF4-FFF2-40B4-BE49-F238E27FC236}">
                <a16:creationId xmlns:a16="http://schemas.microsoft.com/office/drawing/2014/main" id="{9D53E8B1-C0F1-CF42-A86E-EACF1FF7FBB5}"/>
              </a:ext>
            </a:extLst>
          </p:cNvPr>
          <p:cNvSpPr>
            <a:spLocks noGrp="1"/>
          </p:cNvSpPr>
          <p:nvPr>
            <p:ph type="dt" sz="half" idx="10"/>
          </p:nvPr>
        </p:nvSpPr>
        <p:spPr/>
        <p:txBody>
          <a:bodyPr/>
          <a:lstStyle/>
          <a:p>
            <a:fld id="{7AE4BAE0-B75F-9240-9400-156BDA191523}" type="datetime1">
              <a:rPr lang="en-US" smtClean="0"/>
              <a:t>9/16/2021</a:t>
            </a:fld>
            <a:endParaRPr lang="en-US"/>
          </a:p>
        </p:txBody>
      </p:sp>
      <p:sp>
        <p:nvSpPr>
          <p:cNvPr id="5" name="Footer Placeholder 4">
            <a:extLst>
              <a:ext uri="{FF2B5EF4-FFF2-40B4-BE49-F238E27FC236}">
                <a16:creationId xmlns:a16="http://schemas.microsoft.com/office/drawing/2014/main" id="{0F4F1FDE-8110-744C-9D62-02E033BD183E}"/>
              </a:ext>
            </a:extLst>
          </p:cNvPr>
          <p:cNvSpPr>
            <a:spLocks noGrp="1"/>
          </p:cNvSpPr>
          <p:nvPr>
            <p:ph type="ftr" sz="quarter" idx="11"/>
          </p:nvPr>
        </p:nvSpPr>
        <p:spPr/>
        <p:txBody>
          <a:bodyPr/>
          <a:lstStyle/>
          <a:p>
            <a:endParaRPr lang="en-US"/>
          </a:p>
        </p:txBody>
      </p:sp>
      <p:sp>
        <p:nvSpPr>
          <p:cNvPr id="13" name="Rectangle 12">
            <a:extLst>
              <a:ext uri="{FF2B5EF4-FFF2-40B4-BE49-F238E27FC236}">
                <a16:creationId xmlns:a16="http://schemas.microsoft.com/office/drawing/2014/main" id="{C67A4CDC-45EB-1D43-AF0F-9B5C715F2EB8}"/>
              </a:ext>
            </a:extLst>
          </p:cNvPr>
          <p:cNvSpPr/>
          <p:nvPr userDrawn="1"/>
        </p:nvSpPr>
        <p:spPr>
          <a:xfrm>
            <a:off x="0" y="5591333"/>
            <a:ext cx="12192000" cy="126666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panose="020B0604020202020204" pitchFamily="34" charset="0"/>
            </a:endParaRPr>
          </a:p>
        </p:txBody>
      </p:sp>
      <p:pic>
        <p:nvPicPr>
          <p:cNvPr id="11" name="Picture 10">
            <a:extLst>
              <a:ext uri="{FF2B5EF4-FFF2-40B4-BE49-F238E27FC236}">
                <a16:creationId xmlns:a16="http://schemas.microsoft.com/office/drawing/2014/main" id="{95CE3530-6DF6-9840-B10C-966A745D84E3}"/>
              </a:ext>
            </a:extLst>
          </p:cNvPr>
          <p:cNvPicPr>
            <a:picLocks noChangeAspect="1"/>
          </p:cNvPicPr>
          <p:nvPr userDrawn="1"/>
        </p:nvPicPr>
        <p:blipFill>
          <a:blip r:embed="rId3"/>
          <a:stretch>
            <a:fillRect/>
          </a:stretch>
        </p:blipFill>
        <p:spPr>
          <a:xfrm>
            <a:off x="9825666" y="6117496"/>
            <a:ext cx="448007" cy="365126"/>
          </a:xfrm>
          <a:prstGeom prst="rect">
            <a:avLst/>
          </a:prstGeom>
        </p:spPr>
      </p:pic>
      <p:pic>
        <p:nvPicPr>
          <p:cNvPr id="17" name="Picture 16">
            <a:extLst>
              <a:ext uri="{FF2B5EF4-FFF2-40B4-BE49-F238E27FC236}">
                <a16:creationId xmlns:a16="http://schemas.microsoft.com/office/drawing/2014/main" id="{16589899-B35C-AC47-B9DE-EDBCF3BFEB2B}"/>
              </a:ext>
            </a:extLst>
          </p:cNvPr>
          <p:cNvPicPr>
            <a:picLocks noChangeAspect="1"/>
          </p:cNvPicPr>
          <p:nvPr userDrawn="1"/>
        </p:nvPicPr>
        <p:blipFill>
          <a:blip r:embed="rId4"/>
          <a:stretch>
            <a:fillRect/>
          </a:stretch>
        </p:blipFill>
        <p:spPr>
          <a:xfrm>
            <a:off x="10530849" y="6117497"/>
            <a:ext cx="365125" cy="365125"/>
          </a:xfrm>
          <a:prstGeom prst="rect">
            <a:avLst/>
          </a:prstGeom>
        </p:spPr>
      </p:pic>
      <p:pic>
        <p:nvPicPr>
          <p:cNvPr id="19" name="Picture 18">
            <a:extLst>
              <a:ext uri="{FF2B5EF4-FFF2-40B4-BE49-F238E27FC236}">
                <a16:creationId xmlns:a16="http://schemas.microsoft.com/office/drawing/2014/main" id="{44367EC9-7862-AE42-BA1E-94EE49503ECB}"/>
              </a:ext>
            </a:extLst>
          </p:cNvPr>
          <p:cNvPicPr>
            <a:picLocks noChangeAspect="1"/>
          </p:cNvPicPr>
          <p:nvPr userDrawn="1"/>
        </p:nvPicPr>
        <p:blipFill>
          <a:blip r:embed="rId5"/>
          <a:stretch>
            <a:fillRect/>
          </a:stretch>
        </p:blipFill>
        <p:spPr>
          <a:xfrm>
            <a:off x="11197596" y="6117496"/>
            <a:ext cx="365126" cy="365126"/>
          </a:xfrm>
          <a:prstGeom prst="rect">
            <a:avLst/>
          </a:prstGeom>
        </p:spPr>
      </p:pic>
      <p:sp>
        <p:nvSpPr>
          <p:cNvPr id="21" name="TextBox 20">
            <a:extLst>
              <a:ext uri="{FF2B5EF4-FFF2-40B4-BE49-F238E27FC236}">
                <a16:creationId xmlns:a16="http://schemas.microsoft.com/office/drawing/2014/main" id="{CEEDED33-3CBD-7547-96CA-876B2F577192}"/>
              </a:ext>
            </a:extLst>
          </p:cNvPr>
          <p:cNvSpPr txBox="1"/>
          <p:nvPr userDrawn="1"/>
        </p:nvSpPr>
        <p:spPr>
          <a:xfrm>
            <a:off x="7458612" y="6161560"/>
            <a:ext cx="2721935" cy="276999"/>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tx1"/>
                </a:solidFill>
                <a:effectLst/>
                <a:latin typeface="Arial" panose="020B0604020202020204" pitchFamily="34" charset="0"/>
                <a:ea typeface="+mn-ea"/>
                <a:cs typeface="Arial" panose="020B0604020202020204" pitchFamily="34" charset="0"/>
              </a:rPr>
              <a:t> @</a:t>
            </a:r>
            <a:r>
              <a:rPr lang="en-US" sz="1800" kern="1200" dirty="0" err="1">
                <a:solidFill>
                  <a:schemeClr val="tx1"/>
                </a:solidFill>
                <a:effectLst/>
                <a:latin typeface="Arial" panose="020B0604020202020204" pitchFamily="34" charset="0"/>
                <a:ea typeface="+mn-ea"/>
                <a:cs typeface="Arial" panose="020B0604020202020204" pitchFamily="34" charset="0"/>
              </a:rPr>
              <a:t>MarylandConnect</a:t>
            </a:r>
            <a:endParaRPr lang="en-US" sz="1800" kern="1200" dirty="0">
              <a:solidFill>
                <a:schemeClr val="tx1"/>
              </a:solidFill>
              <a:effectLst/>
              <a:latin typeface="Arial" panose="020B0604020202020204" pitchFamily="34" charset="0"/>
              <a:ea typeface="+mn-ea"/>
              <a:cs typeface="Arial" panose="020B0604020202020204" pitchFamily="34" charset="0"/>
            </a:endParaRPr>
          </a:p>
        </p:txBody>
      </p:sp>
      <p:sp>
        <p:nvSpPr>
          <p:cNvPr id="23" name="Text Placeholder 22">
            <a:extLst>
              <a:ext uri="{FF2B5EF4-FFF2-40B4-BE49-F238E27FC236}">
                <a16:creationId xmlns:a16="http://schemas.microsoft.com/office/drawing/2014/main" id="{2C41EA83-6FF3-5B45-A8B8-9E2BDE7C420E}"/>
              </a:ext>
            </a:extLst>
          </p:cNvPr>
          <p:cNvSpPr>
            <a:spLocks noGrp="1"/>
          </p:cNvSpPr>
          <p:nvPr>
            <p:ph type="body" sz="quarter" idx="14"/>
          </p:nvPr>
        </p:nvSpPr>
        <p:spPr>
          <a:xfrm>
            <a:off x="4744077" y="800100"/>
            <a:ext cx="6818645" cy="4507944"/>
          </a:xfrm>
        </p:spPr>
        <p:txBody>
          <a:bodyPr anchor="ctr" anchorCtr="0">
            <a:normAutofit/>
          </a:bodyPr>
          <a:lstStyle>
            <a:lvl1pPr marL="0" indent="0" algn="r">
              <a:spcBef>
                <a:spcPts val="0"/>
              </a:spcBef>
              <a:spcAft>
                <a:spcPts val="3000"/>
              </a:spcAft>
              <a:buNone/>
              <a:defRPr sz="2400" b="0">
                <a:solidFill>
                  <a:schemeClr val="bg1"/>
                </a:solidFill>
              </a:defRPr>
            </a:lvl1pPr>
            <a:lvl2pPr marL="457200" indent="0" algn="r">
              <a:spcBef>
                <a:spcPts val="0"/>
              </a:spcBef>
              <a:spcAft>
                <a:spcPts val="3000"/>
              </a:spcAft>
              <a:buNone/>
              <a:defRPr sz="2000" b="0">
                <a:solidFill>
                  <a:schemeClr val="bg1"/>
                </a:solidFill>
              </a:defRPr>
            </a:lvl2pPr>
            <a:lvl3pPr marL="914400" indent="0" algn="r">
              <a:spcBef>
                <a:spcPts val="0"/>
              </a:spcBef>
              <a:spcAft>
                <a:spcPts val="3000"/>
              </a:spcAft>
              <a:buNone/>
              <a:defRPr sz="1800" b="0">
                <a:solidFill>
                  <a:schemeClr val="bg1"/>
                </a:solidFill>
              </a:defRPr>
            </a:lvl3pPr>
            <a:lvl4pPr marL="1371600" indent="0" algn="r">
              <a:spcBef>
                <a:spcPts val="0"/>
              </a:spcBef>
              <a:spcAft>
                <a:spcPts val="3000"/>
              </a:spcAft>
              <a:buNone/>
              <a:defRPr sz="1600" b="0">
                <a:solidFill>
                  <a:schemeClr val="bg1"/>
                </a:solidFill>
              </a:defRPr>
            </a:lvl4pPr>
            <a:lvl5pPr marL="1828800" indent="0" algn="r">
              <a:spcBef>
                <a:spcPts val="0"/>
              </a:spcBef>
              <a:spcAft>
                <a:spcPts val="3000"/>
              </a:spcAft>
              <a:buNone/>
              <a:defRPr sz="1600" b="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a:extLst>
              <a:ext uri="{FF2B5EF4-FFF2-40B4-BE49-F238E27FC236}">
                <a16:creationId xmlns:a16="http://schemas.microsoft.com/office/drawing/2014/main" id="{6702D91F-EEC6-45D9-AC8A-0F601F6B774A}"/>
              </a:ext>
            </a:extLst>
          </p:cNvPr>
          <p:cNvPicPr>
            <a:picLocks noChangeAspect="1"/>
          </p:cNvPicPr>
          <p:nvPr userDrawn="1"/>
        </p:nvPicPr>
        <p:blipFill>
          <a:blip r:embed="rId6"/>
          <a:stretch>
            <a:fillRect/>
          </a:stretch>
        </p:blipFill>
        <p:spPr>
          <a:xfrm>
            <a:off x="533400" y="5720114"/>
            <a:ext cx="3083397" cy="948562"/>
          </a:xfrm>
          <a:prstGeom prst="rect">
            <a:avLst/>
          </a:prstGeom>
        </p:spPr>
      </p:pic>
    </p:spTree>
    <p:extLst>
      <p:ext uri="{BB962C8B-B14F-4D97-AF65-F5344CB8AC3E}">
        <p14:creationId xmlns:p14="http://schemas.microsoft.com/office/powerpoint/2010/main" val="928464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8AF98-0504-0D4E-885A-DE00E1325581}"/>
              </a:ext>
            </a:extLst>
          </p:cNvPr>
          <p:cNvSpPr>
            <a:spLocks noGrp="1"/>
          </p:cNvSpPr>
          <p:nvPr>
            <p:ph type="title"/>
          </p:nvPr>
        </p:nvSpPr>
        <p:spPr>
          <a:xfrm>
            <a:off x="914400" y="365126"/>
            <a:ext cx="10818018" cy="1106424"/>
          </a:xfrm>
        </p:spPr>
        <p:txBody>
          <a:bodyPr anchor="b" anchorCtr="0">
            <a:normAutofit/>
          </a:bodyPr>
          <a:lstStyle>
            <a:lvl1pPr>
              <a:defRPr sz="3600" cap="none" baseline="0">
                <a:solidFill>
                  <a:schemeClr val="accent3"/>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A463B0C-CF35-DC46-B673-4DC90ED5BC85}"/>
              </a:ext>
            </a:extLst>
          </p:cNvPr>
          <p:cNvSpPr>
            <a:spLocks noGrp="1"/>
          </p:cNvSpPr>
          <p:nvPr>
            <p:ph idx="1"/>
          </p:nvPr>
        </p:nvSpPr>
        <p:spPr>
          <a:xfrm>
            <a:off x="914400" y="1825625"/>
            <a:ext cx="10818018" cy="4180164"/>
          </a:xfrm>
        </p:spPr>
        <p:txBody>
          <a:bodyPr>
            <a:normAutofit/>
          </a:bodyPr>
          <a:lstStyle>
            <a:lvl1pPr marL="0" indent="0">
              <a:spcBef>
                <a:spcPts val="0"/>
              </a:spcBef>
              <a:spcAft>
                <a:spcPts val="1800"/>
              </a:spcAft>
              <a:buClr>
                <a:srgbClr val="F4901F"/>
              </a:buClr>
              <a:buNone/>
              <a:defRPr sz="2000"/>
            </a:lvl1pPr>
            <a:lvl2pPr marL="298450" indent="-285750">
              <a:spcBef>
                <a:spcPts val="0"/>
              </a:spcBef>
              <a:spcAft>
                <a:spcPts val="1800"/>
              </a:spcAft>
              <a:buClr>
                <a:schemeClr val="accent3"/>
              </a:buClr>
              <a:tabLst/>
              <a:defRPr sz="2000"/>
            </a:lvl2pPr>
            <a:lvl3pPr>
              <a:buClr>
                <a:schemeClr val="accent3"/>
              </a:buClr>
              <a:defRPr sz="1800"/>
            </a:lvl3pPr>
            <a:lvl4pPr>
              <a:buClr>
                <a:schemeClr val="accent3"/>
              </a:buClr>
              <a:defRPr sz="1600"/>
            </a:lvl4pPr>
            <a:lvl5pPr>
              <a:buClr>
                <a:schemeClr val="accent3"/>
              </a:buCl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50136FE4-9C6A-F343-8C0A-A3827A371A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EA0989-6EC4-5543-97EB-9B2973871E6F}"/>
              </a:ext>
            </a:extLst>
          </p:cNvPr>
          <p:cNvSpPr>
            <a:spLocks noGrp="1"/>
          </p:cNvSpPr>
          <p:nvPr>
            <p:ph type="sldNum" sz="quarter" idx="12"/>
          </p:nvPr>
        </p:nvSpPr>
        <p:spPr>
          <a:xfrm>
            <a:off x="8610599" y="6356350"/>
            <a:ext cx="3121819" cy="365125"/>
          </a:xfrm>
        </p:spPr>
        <p:txBody>
          <a:bodyPr lIns="0" tIns="0" rIns="0" bIns="0"/>
          <a:lstStyle>
            <a:lvl1pPr>
              <a:defRPr>
                <a:solidFill>
                  <a:schemeClr val="accent3"/>
                </a:solidFill>
              </a:defRPr>
            </a:lvl1pPr>
          </a:lstStyle>
          <a:p>
            <a:fld id="{1C7E1D1C-CF22-E84F-B05D-DE0C532CFAB0}" type="slidenum">
              <a:rPr lang="en-US" smtClean="0"/>
              <a:pPr/>
              <a:t>‹#›</a:t>
            </a:fld>
            <a:endParaRPr lang="en-US" dirty="0"/>
          </a:p>
        </p:txBody>
      </p:sp>
      <p:cxnSp>
        <p:nvCxnSpPr>
          <p:cNvPr id="10" name="Straight Connector 9">
            <a:extLst>
              <a:ext uri="{FF2B5EF4-FFF2-40B4-BE49-F238E27FC236}">
                <a16:creationId xmlns:a16="http://schemas.microsoft.com/office/drawing/2014/main" id="{92FCF431-482B-0240-A584-C3690B8D1698}"/>
              </a:ext>
            </a:extLst>
          </p:cNvPr>
          <p:cNvCxnSpPr>
            <a:cxnSpLocks/>
          </p:cNvCxnSpPr>
          <p:nvPr userDrawn="1"/>
        </p:nvCxnSpPr>
        <p:spPr>
          <a:xfrm>
            <a:off x="914400" y="6128452"/>
            <a:ext cx="1705550" cy="0"/>
          </a:xfrm>
          <a:prstGeom prst="line">
            <a:avLst/>
          </a:prstGeom>
          <a:ln w="25400">
            <a:solidFill>
              <a:schemeClr val="accent3"/>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7AFC4F1F-6C97-104C-A7D8-50944BE535EE}"/>
              </a:ext>
            </a:extLst>
          </p:cNvPr>
          <p:cNvSpPr/>
          <p:nvPr userDrawn="1"/>
        </p:nvSpPr>
        <p:spPr>
          <a:xfrm>
            <a:off x="0" y="0"/>
            <a:ext cx="459581"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52167D37-2AC9-4531-A3DF-A8CCEE9B6CD2}"/>
              </a:ext>
            </a:extLst>
          </p:cNvPr>
          <p:cNvPicPr>
            <a:picLocks noChangeAspect="1"/>
          </p:cNvPicPr>
          <p:nvPr userDrawn="1"/>
        </p:nvPicPr>
        <p:blipFill>
          <a:blip r:embed="rId2"/>
          <a:stretch>
            <a:fillRect/>
          </a:stretch>
        </p:blipFill>
        <p:spPr>
          <a:xfrm>
            <a:off x="930103" y="6239971"/>
            <a:ext cx="1689847" cy="519857"/>
          </a:xfrm>
          <a:prstGeom prst="rect">
            <a:avLst/>
          </a:prstGeom>
        </p:spPr>
      </p:pic>
    </p:spTree>
    <p:extLst>
      <p:ext uri="{BB962C8B-B14F-4D97-AF65-F5344CB8AC3E}">
        <p14:creationId xmlns:p14="http://schemas.microsoft.com/office/powerpoint/2010/main" val="28466029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Comparison">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CF8F917A-F347-4CD7-9BFA-51AE70E3F5F7}"/>
              </a:ext>
            </a:extLst>
          </p:cNvPr>
          <p:cNvSpPr>
            <a:spLocks noGrp="1"/>
          </p:cNvSpPr>
          <p:nvPr>
            <p:ph type="pic" sz="quarter" idx="14"/>
          </p:nvPr>
        </p:nvSpPr>
        <p:spPr>
          <a:xfrm>
            <a:off x="6451600" y="1828800"/>
            <a:ext cx="5281613" cy="4176713"/>
          </a:xfrm>
        </p:spPr>
        <p:txBody>
          <a:bodyPr/>
          <a:lstStyle>
            <a:lvl1pPr marL="0" indent="0">
              <a:buNone/>
              <a:defRPr/>
            </a:lvl1pPr>
          </a:lstStyle>
          <a:p>
            <a:endParaRPr lang="en-US" dirty="0"/>
          </a:p>
        </p:txBody>
      </p:sp>
      <p:sp>
        <p:nvSpPr>
          <p:cNvPr id="2" name="Title 1">
            <a:extLst>
              <a:ext uri="{FF2B5EF4-FFF2-40B4-BE49-F238E27FC236}">
                <a16:creationId xmlns:a16="http://schemas.microsoft.com/office/drawing/2014/main" id="{29E5149C-E22D-D74F-9FD5-B07D3FDF7033}"/>
              </a:ext>
            </a:extLst>
          </p:cNvPr>
          <p:cNvSpPr>
            <a:spLocks noGrp="1"/>
          </p:cNvSpPr>
          <p:nvPr>
            <p:ph type="title"/>
          </p:nvPr>
        </p:nvSpPr>
        <p:spPr>
          <a:xfrm>
            <a:off x="917448" y="365124"/>
            <a:ext cx="10815828" cy="1106424"/>
          </a:xfrm>
        </p:spPr>
        <p:txBody>
          <a:bodyPr anchor="b" anchorCtr="0">
            <a:normAutofit/>
          </a:bodyPr>
          <a:lstStyle>
            <a:lvl1pPr>
              <a:defRPr sz="3600">
                <a:solidFill>
                  <a:schemeClr val="accent3"/>
                </a:solidFill>
              </a:defRPr>
            </a:lvl1pPr>
          </a:lstStyle>
          <a:p>
            <a:r>
              <a:rPr lang="en-US" dirty="0"/>
              <a:t>Click to edit Master title style</a:t>
            </a:r>
          </a:p>
        </p:txBody>
      </p:sp>
      <p:sp>
        <p:nvSpPr>
          <p:cNvPr id="4" name="Content Placeholder 3">
            <a:extLst>
              <a:ext uri="{FF2B5EF4-FFF2-40B4-BE49-F238E27FC236}">
                <a16:creationId xmlns:a16="http://schemas.microsoft.com/office/drawing/2014/main" id="{12DDDEBD-B313-6045-8576-38C7076444CC}"/>
              </a:ext>
            </a:extLst>
          </p:cNvPr>
          <p:cNvSpPr>
            <a:spLocks noGrp="1"/>
          </p:cNvSpPr>
          <p:nvPr>
            <p:ph sz="half" idx="2"/>
          </p:nvPr>
        </p:nvSpPr>
        <p:spPr>
          <a:xfrm>
            <a:off x="917447" y="1828799"/>
            <a:ext cx="5202936" cy="4176991"/>
          </a:xfrm>
        </p:spPr>
        <p:txBody>
          <a:bodyPr>
            <a:normAutofit/>
          </a:bodyPr>
          <a:lstStyle>
            <a:lvl1pPr marL="0" indent="0">
              <a:spcBef>
                <a:spcPts val="1800"/>
              </a:spcBef>
              <a:spcAft>
                <a:spcPts val="0"/>
              </a:spcAft>
              <a:buClr>
                <a:schemeClr val="accent3"/>
              </a:buClr>
              <a:buNone/>
              <a:defRPr sz="2000"/>
            </a:lvl1pPr>
            <a:lvl2pPr marL="233363" indent="-223838">
              <a:spcBef>
                <a:spcPts val="1200"/>
              </a:spcBef>
              <a:spcAft>
                <a:spcPts val="0"/>
              </a:spcAft>
              <a:buClr>
                <a:schemeClr val="accent3"/>
              </a:buClr>
              <a:tabLst/>
              <a:defRPr sz="2000"/>
            </a:lvl2pPr>
            <a:lvl3pPr marL="458788" indent="-225425">
              <a:spcBef>
                <a:spcPts val="600"/>
              </a:spcBef>
              <a:spcAft>
                <a:spcPts val="0"/>
              </a:spcAft>
              <a:buClr>
                <a:schemeClr val="accent3"/>
              </a:buClr>
              <a:buFont typeface="System Font Regular"/>
              <a:buChar char="-"/>
              <a:tabLst/>
              <a:defRPr sz="1800"/>
            </a:lvl3pPr>
            <a:lvl4pPr>
              <a:spcBef>
                <a:spcPts val="1800"/>
              </a:spcBef>
              <a:spcAft>
                <a:spcPts val="0"/>
              </a:spcAft>
              <a:buClr>
                <a:schemeClr val="accent3"/>
              </a:buClr>
              <a:defRPr sz="1600"/>
            </a:lvl4pPr>
            <a:lvl5pPr>
              <a:spcBef>
                <a:spcPts val="1800"/>
              </a:spcBef>
              <a:spcAft>
                <a:spcPts val="0"/>
              </a:spcAft>
              <a:buClr>
                <a:schemeClr val="accent3"/>
              </a:buCl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7">
            <a:extLst>
              <a:ext uri="{FF2B5EF4-FFF2-40B4-BE49-F238E27FC236}">
                <a16:creationId xmlns:a16="http://schemas.microsoft.com/office/drawing/2014/main" id="{029D1E4F-0201-EC43-9138-3EB3103158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1B0DF12-115B-4542-BAF5-6DD4BD150A8A}"/>
              </a:ext>
            </a:extLst>
          </p:cNvPr>
          <p:cNvSpPr>
            <a:spLocks noGrp="1"/>
          </p:cNvSpPr>
          <p:nvPr>
            <p:ph type="sldNum" sz="quarter" idx="12"/>
          </p:nvPr>
        </p:nvSpPr>
        <p:spPr>
          <a:xfrm>
            <a:off x="8610599" y="6356350"/>
            <a:ext cx="3122677" cy="365125"/>
          </a:xfrm>
        </p:spPr>
        <p:txBody>
          <a:bodyPr lIns="0" tIns="0" rIns="0" bIns="0"/>
          <a:lstStyle>
            <a:lvl1pPr>
              <a:defRPr>
                <a:solidFill>
                  <a:schemeClr val="accent3"/>
                </a:solidFill>
              </a:defRPr>
            </a:lvl1pPr>
          </a:lstStyle>
          <a:p>
            <a:fld id="{1C7E1D1C-CF22-E84F-B05D-DE0C532CFAB0}" type="slidenum">
              <a:rPr lang="en-US" smtClean="0"/>
              <a:pPr/>
              <a:t>‹#›</a:t>
            </a:fld>
            <a:endParaRPr lang="en-US" dirty="0"/>
          </a:p>
        </p:txBody>
      </p:sp>
      <p:cxnSp>
        <p:nvCxnSpPr>
          <p:cNvPr id="11" name="Straight Connector 10">
            <a:extLst>
              <a:ext uri="{FF2B5EF4-FFF2-40B4-BE49-F238E27FC236}">
                <a16:creationId xmlns:a16="http://schemas.microsoft.com/office/drawing/2014/main" id="{3E02ADE8-5D0E-8841-89A3-2BC9D4994A9F}"/>
              </a:ext>
            </a:extLst>
          </p:cNvPr>
          <p:cNvCxnSpPr>
            <a:cxnSpLocks/>
          </p:cNvCxnSpPr>
          <p:nvPr userDrawn="1"/>
        </p:nvCxnSpPr>
        <p:spPr>
          <a:xfrm>
            <a:off x="917448" y="6128452"/>
            <a:ext cx="1705550" cy="0"/>
          </a:xfrm>
          <a:prstGeom prst="line">
            <a:avLst/>
          </a:prstGeom>
          <a:ln w="25400">
            <a:solidFill>
              <a:schemeClr val="accent3"/>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F74FD76C-6CE4-3246-B6BF-69756DBE5DA7}"/>
              </a:ext>
            </a:extLst>
          </p:cNvPr>
          <p:cNvSpPr/>
          <p:nvPr userDrawn="1"/>
        </p:nvSpPr>
        <p:spPr>
          <a:xfrm>
            <a:off x="0" y="0"/>
            <a:ext cx="459581"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13CFA9AD-E13C-4ABA-8BC4-B3C46B0EF7DF}"/>
              </a:ext>
            </a:extLst>
          </p:cNvPr>
          <p:cNvPicPr>
            <a:picLocks noChangeAspect="1"/>
          </p:cNvPicPr>
          <p:nvPr userDrawn="1"/>
        </p:nvPicPr>
        <p:blipFill>
          <a:blip r:embed="rId2"/>
          <a:stretch>
            <a:fillRect/>
          </a:stretch>
        </p:blipFill>
        <p:spPr>
          <a:xfrm>
            <a:off x="930103" y="6239971"/>
            <a:ext cx="1689847" cy="519857"/>
          </a:xfrm>
          <a:prstGeom prst="rect">
            <a:avLst/>
          </a:prstGeom>
        </p:spPr>
      </p:pic>
    </p:spTree>
    <p:extLst>
      <p:ext uri="{BB962C8B-B14F-4D97-AF65-F5344CB8AC3E}">
        <p14:creationId xmlns:p14="http://schemas.microsoft.com/office/powerpoint/2010/main" val="739540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7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5149C-E22D-D74F-9FD5-B07D3FDF7033}"/>
              </a:ext>
            </a:extLst>
          </p:cNvPr>
          <p:cNvSpPr>
            <a:spLocks noGrp="1"/>
          </p:cNvSpPr>
          <p:nvPr>
            <p:ph type="title"/>
          </p:nvPr>
        </p:nvSpPr>
        <p:spPr>
          <a:xfrm>
            <a:off x="917448" y="365124"/>
            <a:ext cx="10815828" cy="1106424"/>
          </a:xfrm>
        </p:spPr>
        <p:txBody>
          <a:bodyPr anchor="b" anchorCtr="0">
            <a:normAutofit/>
          </a:bodyPr>
          <a:lstStyle>
            <a:lvl1pPr>
              <a:defRPr sz="3600">
                <a:solidFill>
                  <a:schemeClr val="accent3"/>
                </a:solidFill>
              </a:defRPr>
            </a:lvl1pPr>
          </a:lstStyle>
          <a:p>
            <a:r>
              <a:rPr lang="en-US" dirty="0"/>
              <a:t>Click to edit Master title style</a:t>
            </a:r>
          </a:p>
        </p:txBody>
      </p:sp>
      <p:sp>
        <p:nvSpPr>
          <p:cNvPr id="8" name="Footer Placeholder 7">
            <a:extLst>
              <a:ext uri="{FF2B5EF4-FFF2-40B4-BE49-F238E27FC236}">
                <a16:creationId xmlns:a16="http://schemas.microsoft.com/office/drawing/2014/main" id="{029D1E4F-0201-EC43-9138-3EB3103158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1B0DF12-115B-4542-BAF5-6DD4BD150A8A}"/>
              </a:ext>
            </a:extLst>
          </p:cNvPr>
          <p:cNvSpPr>
            <a:spLocks noGrp="1"/>
          </p:cNvSpPr>
          <p:nvPr>
            <p:ph type="sldNum" sz="quarter" idx="12"/>
          </p:nvPr>
        </p:nvSpPr>
        <p:spPr>
          <a:xfrm>
            <a:off x="8610599" y="6356350"/>
            <a:ext cx="3122677" cy="365125"/>
          </a:xfrm>
        </p:spPr>
        <p:txBody>
          <a:bodyPr lIns="0" tIns="0" rIns="0" bIns="0"/>
          <a:lstStyle>
            <a:lvl1pPr>
              <a:defRPr>
                <a:solidFill>
                  <a:schemeClr val="accent3"/>
                </a:solidFill>
              </a:defRPr>
            </a:lvl1pPr>
          </a:lstStyle>
          <a:p>
            <a:fld id="{1C7E1D1C-CF22-E84F-B05D-DE0C532CFAB0}" type="slidenum">
              <a:rPr lang="en-US" smtClean="0"/>
              <a:pPr/>
              <a:t>‹#›</a:t>
            </a:fld>
            <a:endParaRPr lang="en-US" dirty="0"/>
          </a:p>
        </p:txBody>
      </p:sp>
      <p:sp>
        <p:nvSpPr>
          <p:cNvPr id="7" name="Rectangle 6">
            <a:extLst>
              <a:ext uri="{FF2B5EF4-FFF2-40B4-BE49-F238E27FC236}">
                <a16:creationId xmlns:a16="http://schemas.microsoft.com/office/drawing/2014/main" id="{3527F2D7-8828-474A-BC4B-9E8FA92D2752}"/>
              </a:ext>
            </a:extLst>
          </p:cNvPr>
          <p:cNvSpPr/>
          <p:nvPr userDrawn="1"/>
        </p:nvSpPr>
        <p:spPr>
          <a:xfrm>
            <a:off x="0" y="0"/>
            <a:ext cx="459581"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44A6A60E-73F8-DB41-8BB3-05957E734C04}"/>
              </a:ext>
            </a:extLst>
          </p:cNvPr>
          <p:cNvCxnSpPr>
            <a:cxnSpLocks/>
          </p:cNvCxnSpPr>
          <p:nvPr userDrawn="1"/>
        </p:nvCxnSpPr>
        <p:spPr>
          <a:xfrm>
            <a:off x="917448" y="6128452"/>
            <a:ext cx="1705550" cy="0"/>
          </a:xfrm>
          <a:prstGeom prst="line">
            <a:avLst/>
          </a:prstGeom>
          <a:ln w="25400">
            <a:solidFill>
              <a:schemeClr val="accent3"/>
            </a:solidFill>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id="{9FC862EF-C746-474B-BCC9-3E417D6042B2}"/>
              </a:ext>
            </a:extLst>
          </p:cNvPr>
          <p:cNvPicPr>
            <a:picLocks noChangeAspect="1"/>
          </p:cNvPicPr>
          <p:nvPr userDrawn="1"/>
        </p:nvPicPr>
        <p:blipFill>
          <a:blip r:embed="rId2"/>
          <a:stretch>
            <a:fillRect/>
          </a:stretch>
        </p:blipFill>
        <p:spPr>
          <a:xfrm>
            <a:off x="930103" y="6239971"/>
            <a:ext cx="1689847" cy="519857"/>
          </a:xfrm>
          <a:prstGeom prst="rect">
            <a:avLst/>
          </a:prstGeom>
        </p:spPr>
      </p:pic>
    </p:spTree>
    <p:extLst>
      <p:ext uri="{BB962C8B-B14F-4D97-AF65-F5344CB8AC3E}">
        <p14:creationId xmlns:p14="http://schemas.microsoft.com/office/powerpoint/2010/main" val="17709787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Section Header">
    <p:bg>
      <p:bgPr>
        <a:solidFill>
          <a:schemeClr val="accent2"/>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E03BBEF-0A33-6549-ABF1-AB1D9D79CD0B}"/>
              </a:ext>
            </a:extLst>
          </p:cNvPr>
          <p:cNvPicPr>
            <a:picLocks noChangeAspect="1"/>
          </p:cNvPicPr>
          <p:nvPr userDrawn="1"/>
        </p:nvPicPr>
        <p:blipFill rotWithShape="1">
          <a:blip r:embed="rId2">
            <a:alphaModFix amt="20000"/>
          </a:blip>
          <a:srcRect l="22947" b="32840"/>
          <a:stretch/>
        </p:blipFill>
        <p:spPr>
          <a:xfrm>
            <a:off x="0" y="936371"/>
            <a:ext cx="6793992" cy="5921629"/>
          </a:xfrm>
          <a:prstGeom prst="rect">
            <a:avLst/>
          </a:prstGeom>
        </p:spPr>
      </p:pic>
      <p:sp>
        <p:nvSpPr>
          <p:cNvPr id="2" name="Title 1">
            <a:extLst>
              <a:ext uri="{FF2B5EF4-FFF2-40B4-BE49-F238E27FC236}">
                <a16:creationId xmlns:a16="http://schemas.microsoft.com/office/drawing/2014/main" id="{0B633EF3-E3F6-254D-8583-5D3FB05C04E9}"/>
              </a:ext>
            </a:extLst>
          </p:cNvPr>
          <p:cNvSpPr>
            <a:spLocks noGrp="1"/>
          </p:cNvSpPr>
          <p:nvPr>
            <p:ph type="title"/>
          </p:nvPr>
        </p:nvSpPr>
        <p:spPr>
          <a:xfrm>
            <a:off x="831850" y="2500644"/>
            <a:ext cx="10518902" cy="830997"/>
          </a:xfrm>
          <a:noFill/>
          <a:ln w="0">
            <a:noFill/>
          </a:ln>
          <a:effectLst/>
        </p:spPr>
        <p:txBody>
          <a:bodyPr wrap="square" lIns="0" tIns="0" rIns="0" bIns="0" anchor="ctr" anchorCtr="0">
            <a:spAutoFit/>
          </a:bodyPr>
          <a:lstStyle>
            <a:lvl1pPr>
              <a:defRPr sz="6000" cap="none" baseline="0">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2726679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8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8AF98-0504-0D4E-885A-DE00E1325581}"/>
              </a:ext>
            </a:extLst>
          </p:cNvPr>
          <p:cNvSpPr>
            <a:spLocks noGrp="1"/>
          </p:cNvSpPr>
          <p:nvPr>
            <p:ph type="title"/>
          </p:nvPr>
        </p:nvSpPr>
        <p:spPr>
          <a:xfrm>
            <a:off x="914400" y="365126"/>
            <a:ext cx="10818018" cy="1106424"/>
          </a:xfrm>
        </p:spPr>
        <p:txBody>
          <a:bodyPr anchor="b" anchorCtr="0">
            <a:normAutofit/>
          </a:bodyPr>
          <a:lstStyle>
            <a:lvl1pPr>
              <a:defRPr sz="3600" cap="none" baseline="0">
                <a:solidFill>
                  <a:schemeClr val="accent2"/>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A463B0C-CF35-DC46-B673-4DC90ED5BC85}"/>
              </a:ext>
            </a:extLst>
          </p:cNvPr>
          <p:cNvSpPr>
            <a:spLocks noGrp="1"/>
          </p:cNvSpPr>
          <p:nvPr>
            <p:ph idx="1"/>
          </p:nvPr>
        </p:nvSpPr>
        <p:spPr>
          <a:xfrm>
            <a:off x="914400" y="1825625"/>
            <a:ext cx="10818018" cy="4180164"/>
          </a:xfrm>
        </p:spPr>
        <p:txBody>
          <a:bodyPr>
            <a:normAutofit/>
          </a:bodyPr>
          <a:lstStyle>
            <a:lvl1pPr marL="0" indent="0">
              <a:spcBef>
                <a:spcPts val="0"/>
              </a:spcBef>
              <a:spcAft>
                <a:spcPts val="1800"/>
              </a:spcAft>
              <a:buClr>
                <a:schemeClr val="accent2"/>
              </a:buClr>
              <a:buNone/>
              <a:defRPr sz="2000"/>
            </a:lvl1pPr>
            <a:lvl2pPr marL="298450" indent="-285750">
              <a:spcBef>
                <a:spcPts val="0"/>
              </a:spcBef>
              <a:spcAft>
                <a:spcPts val="1800"/>
              </a:spcAft>
              <a:buClr>
                <a:schemeClr val="accent2"/>
              </a:buClr>
              <a:tabLst/>
              <a:defRPr sz="2000"/>
            </a:lvl2pPr>
            <a:lvl3pPr>
              <a:buClr>
                <a:schemeClr val="accent2"/>
              </a:buClr>
              <a:defRPr sz="1800"/>
            </a:lvl3pPr>
            <a:lvl4pPr>
              <a:buClr>
                <a:schemeClr val="accent2"/>
              </a:buClr>
              <a:defRPr sz="1600"/>
            </a:lvl4pPr>
            <a:lvl5pPr>
              <a:buClr>
                <a:schemeClr val="accent2"/>
              </a:buCl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50136FE4-9C6A-F343-8C0A-A3827A371A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EA0989-6EC4-5543-97EB-9B2973871E6F}"/>
              </a:ext>
            </a:extLst>
          </p:cNvPr>
          <p:cNvSpPr>
            <a:spLocks noGrp="1"/>
          </p:cNvSpPr>
          <p:nvPr>
            <p:ph type="sldNum" sz="quarter" idx="12"/>
          </p:nvPr>
        </p:nvSpPr>
        <p:spPr>
          <a:xfrm>
            <a:off x="8610599" y="6356350"/>
            <a:ext cx="3121819" cy="365125"/>
          </a:xfrm>
        </p:spPr>
        <p:txBody>
          <a:bodyPr lIns="0" tIns="0" rIns="0" bIns="0"/>
          <a:lstStyle>
            <a:lvl1pPr>
              <a:defRPr>
                <a:solidFill>
                  <a:schemeClr val="accent2"/>
                </a:solidFill>
              </a:defRPr>
            </a:lvl1pPr>
          </a:lstStyle>
          <a:p>
            <a:fld id="{1C7E1D1C-CF22-E84F-B05D-DE0C532CFAB0}" type="slidenum">
              <a:rPr lang="en-US" smtClean="0"/>
              <a:pPr/>
              <a:t>‹#›</a:t>
            </a:fld>
            <a:endParaRPr lang="en-US" dirty="0"/>
          </a:p>
        </p:txBody>
      </p:sp>
      <p:cxnSp>
        <p:nvCxnSpPr>
          <p:cNvPr id="10" name="Straight Connector 9">
            <a:extLst>
              <a:ext uri="{FF2B5EF4-FFF2-40B4-BE49-F238E27FC236}">
                <a16:creationId xmlns:a16="http://schemas.microsoft.com/office/drawing/2014/main" id="{92FCF431-482B-0240-A584-C3690B8D1698}"/>
              </a:ext>
            </a:extLst>
          </p:cNvPr>
          <p:cNvCxnSpPr>
            <a:cxnSpLocks/>
          </p:cNvCxnSpPr>
          <p:nvPr userDrawn="1"/>
        </p:nvCxnSpPr>
        <p:spPr>
          <a:xfrm>
            <a:off x="914400" y="6128452"/>
            <a:ext cx="1705550" cy="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6C61F0C3-A3D2-C045-B773-22C25838E423}"/>
              </a:ext>
            </a:extLst>
          </p:cNvPr>
          <p:cNvSpPr/>
          <p:nvPr userDrawn="1"/>
        </p:nvSpPr>
        <p:spPr>
          <a:xfrm>
            <a:off x="0" y="0"/>
            <a:ext cx="45958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388D1668-1182-439D-A9BA-640CFDD31DF7}"/>
              </a:ext>
            </a:extLst>
          </p:cNvPr>
          <p:cNvPicPr>
            <a:picLocks noChangeAspect="1"/>
          </p:cNvPicPr>
          <p:nvPr userDrawn="1"/>
        </p:nvPicPr>
        <p:blipFill>
          <a:blip r:embed="rId2"/>
          <a:stretch>
            <a:fillRect/>
          </a:stretch>
        </p:blipFill>
        <p:spPr>
          <a:xfrm>
            <a:off x="930103" y="6239971"/>
            <a:ext cx="1689847" cy="519857"/>
          </a:xfrm>
          <a:prstGeom prst="rect">
            <a:avLst/>
          </a:prstGeom>
        </p:spPr>
      </p:pic>
    </p:spTree>
    <p:extLst>
      <p:ext uri="{BB962C8B-B14F-4D97-AF65-F5344CB8AC3E}">
        <p14:creationId xmlns:p14="http://schemas.microsoft.com/office/powerpoint/2010/main" val="16521751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4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5149C-E22D-D74F-9FD5-B07D3FDF7033}"/>
              </a:ext>
            </a:extLst>
          </p:cNvPr>
          <p:cNvSpPr>
            <a:spLocks noGrp="1"/>
          </p:cNvSpPr>
          <p:nvPr>
            <p:ph type="title"/>
          </p:nvPr>
        </p:nvSpPr>
        <p:spPr>
          <a:xfrm>
            <a:off x="914400" y="365760"/>
            <a:ext cx="10818876" cy="1106424"/>
          </a:xfrm>
        </p:spPr>
        <p:txBody>
          <a:bodyPr anchor="b" anchorCtr="0">
            <a:normAutofit/>
          </a:bodyPr>
          <a:lstStyle>
            <a:lvl1pPr>
              <a:defRPr sz="3600">
                <a:solidFill>
                  <a:schemeClr val="accent2"/>
                </a:solidFill>
              </a:defRPr>
            </a:lvl1pPr>
          </a:lstStyle>
          <a:p>
            <a:r>
              <a:rPr lang="en-US" dirty="0"/>
              <a:t>Click to edit Master title style</a:t>
            </a:r>
          </a:p>
        </p:txBody>
      </p:sp>
      <p:sp>
        <p:nvSpPr>
          <p:cNvPr id="4" name="Content Placeholder 3">
            <a:extLst>
              <a:ext uri="{FF2B5EF4-FFF2-40B4-BE49-F238E27FC236}">
                <a16:creationId xmlns:a16="http://schemas.microsoft.com/office/drawing/2014/main" id="{12DDDEBD-B313-6045-8576-38C7076444CC}"/>
              </a:ext>
            </a:extLst>
          </p:cNvPr>
          <p:cNvSpPr>
            <a:spLocks noGrp="1"/>
          </p:cNvSpPr>
          <p:nvPr>
            <p:ph sz="half" idx="2"/>
          </p:nvPr>
        </p:nvSpPr>
        <p:spPr>
          <a:xfrm>
            <a:off x="914400" y="1828800"/>
            <a:ext cx="5202936" cy="4176991"/>
          </a:xfrm>
        </p:spPr>
        <p:txBody>
          <a:bodyPr>
            <a:normAutofit/>
          </a:bodyPr>
          <a:lstStyle>
            <a:lvl1pPr marL="0" indent="0">
              <a:spcBef>
                <a:spcPts val="1800"/>
              </a:spcBef>
              <a:spcAft>
                <a:spcPts val="0"/>
              </a:spcAft>
              <a:buClr>
                <a:schemeClr val="accent2"/>
              </a:buClr>
              <a:buNone/>
              <a:defRPr sz="2000"/>
            </a:lvl1pPr>
            <a:lvl2pPr marL="233363" indent="-223838">
              <a:spcBef>
                <a:spcPts val="1200"/>
              </a:spcBef>
              <a:spcAft>
                <a:spcPts val="0"/>
              </a:spcAft>
              <a:buClr>
                <a:schemeClr val="accent2"/>
              </a:buClr>
              <a:tabLst/>
              <a:defRPr sz="2000"/>
            </a:lvl2pPr>
            <a:lvl3pPr marL="458788" indent="-225425">
              <a:spcBef>
                <a:spcPts val="600"/>
              </a:spcBef>
              <a:spcAft>
                <a:spcPts val="0"/>
              </a:spcAft>
              <a:buClr>
                <a:schemeClr val="accent2"/>
              </a:buClr>
              <a:buFont typeface="System Font Regular"/>
              <a:buChar char="-"/>
              <a:tabLst/>
              <a:defRPr sz="1800"/>
            </a:lvl3pPr>
            <a:lvl4pPr>
              <a:spcBef>
                <a:spcPts val="1800"/>
              </a:spcBef>
              <a:spcAft>
                <a:spcPts val="0"/>
              </a:spcAft>
              <a:buClr>
                <a:schemeClr val="accent2"/>
              </a:buClr>
              <a:defRPr sz="1600"/>
            </a:lvl4pPr>
            <a:lvl5pPr>
              <a:spcBef>
                <a:spcPts val="1800"/>
              </a:spcBef>
              <a:spcAft>
                <a:spcPts val="0"/>
              </a:spcAft>
              <a:buClr>
                <a:schemeClr val="accent2"/>
              </a:buCl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7">
            <a:extLst>
              <a:ext uri="{FF2B5EF4-FFF2-40B4-BE49-F238E27FC236}">
                <a16:creationId xmlns:a16="http://schemas.microsoft.com/office/drawing/2014/main" id="{029D1E4F-0201-EC43-9138-3EB3103158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1B0DF12-115B-4542-BAF5-6DD4BD150A8A}"/>
              </a:ext>
            </a:extLst>
          </p:cNvPr>
          <p:cNvSpPr>
            <a:spLocks noGrp="1"/>
          </p:cNvSpPr>
          <p:nvPr>
            <p:ph type="sldNum" sz="quarter" idx="12"/>
          </p:nvPr>
        </p:nvSpPr>
        <p:spPr>
          <a:xfrm>
            <a:off x="8610599" y="6356350"/>
            <a:ext cx="3122677" cy="365125"/>
          </a:xfrm>
        </p:spPr>
        <p:txBody>
          <a:bodyPr lIns="0" tIns="0" rIns="0" bIns="0"/>
          <a:lstStyle>
            <a:lvl1pPr>
              <a:defRPr>
                <a:solidFill>
                  <a:schemeClr val="accent2"/>
                </a:solidFill>
              </a:defRPr>
            </a:lvl1pPr>
          </a:lstStyle>
          <a:p>
            <a:fld id="{1C7E1D1C-CF22-E84F-B05D-DE0C532CFAB0}" type="slidenum">
              <a:rPr lang="en-US" smtClean="0"/>
              <a:pPr/>
              <a:t>‹#›</a:t>
            </a:fld>
            <a:endParaRPr lang="en-US" dirty="0"/>
          </a:p>
        </p:txBody>
      </p:sp>
      <p:cxnSp>
        <p:nvCxnSpPr>
          <p:cNvPr id="11" name="Straight Connector 10">
            <a:extLst>
              <a:ext uri="{FF2B5EF4-FFF2-40B4-BE49-F238E27FC236}">
                <a16:creationId xmlns:a16="http://schemas.microsoft.com/office/drawing/2014/main" id="{3E02ADE8-5D0E-8841-89A3-2BC9D4994A9F}"/>
              </a:ext>
            </a:extLst>
          </p:cNvPr>
          <p:cNvCxnSpPr>
            <a:cxnSpLocks/>
          </p:cNvCxnSpPr>
          <p:nvPr userDrawn="1"/>
        </p:nvCxnSpPr>
        <p:spPr>
          <a:xfrm>
            <a:off x="914400" y="6126480"/>
            <a:ext cx="1705550" cy="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A0FE2F6B-9BD2-094D-A8C6-6425286843CA}"/>
              </a:ext>
            </a:extLst>
          </p:cNvPr>
          <p:cNvSpPr/>
          <p:nvPr userDrawn="1"/>
        </p:nvSpPr>
        <p:spPr>
          <a:xfrm>
            <a:off x="0" y="0"/>
            <a:ext cx="45958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081FE7E1-899D-44C8-ACFA-6FA9483DAF4F}"/>
              </a:ext>
            </a:extLst>
          </p:cNvPr>
          <p:cNvPicPr>
            <a:picLocks noChangeAspect="1"/>
          </p:cNvPicPr>
          <p:nvPr userDrawn="1"/>
        </p:nvPicPr>
        <p:blipFill>
          <a:blip r:embed="rId2"/>
          <a:stretch>
            <a:fillRect/>
          </a:stretch>
        </p:blipFill>
        <p:spPr>
          <a:xfrm>
            <a:off x="930103" y="6239971"/>
            <a:ext cx="1689847" cy="519857"/>
          </a:xfrm>
          <a:prstGeom prst="rect">
            <a:avLst/>
          </a:prstGeom>
        </p:spPr>
      </p:pic>
      <p:sp>
        <p:nvSpPr>
          <p:cNvPr id="15" name="Picture Placeholder 13">
            <a:extLst>
              <a:ext uri="{FF2B5EF4-FFF2-40B4-BE49-F238E27FC236}">
                <a16:creationId xmlns:a16="http://schemas.microsoft.com/office/drawing/2014/main" id="{CBE79748-492C-4D9E-B8B6-00454012B70B}"/>
              </a:ext>
            </a:extLst>
          </p:cNvPr>
          <p:cNvSpPr>
            <a:spLocks noGrp="1"/>
          </p:cNvSpPr>
          <p:nvPr>
            <p:ph type="pic" sz="quarter" idx="14"/>
          </p:nvPr>
        </p:nvSpPr>
        <p:spPr>
          <a:xfrm>
            <a:off x="6451600" y="1828800"/>
            <a:ext cx="5281613" cy="4176713"/>
          </a:xfrm>
        </p:spPr>
        <p:txBody>
          <a:bodyPr/>
          <a:lstStyle>
            <a:lvl1pPr marL="0" indent="0">
              <a:buNone/>
              <a:defRPr/>
            </a:lvl1pPr>
          </a:lstStyle>
          <a:p>
            <a:endParaRPr lang="en-US" dirty="0"/>
          </a:p>
        </p:txBody>
      </p:sp>
    </p:spTree>
    <p:extLst>
      <p:ext uri="{BB962C8B-B14F-4D97-AF65-F5344CB8AC3E}">
        <p14:creationId xmlns:p14="http://schemas.microsoft.com/office/powerpoint/2010/main" val="17430595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5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5149C-E22D-D74F-9FD5-B07D3FDF7033}"/>
              </a:ext>
            </a:extLst>
          </p:cNvPr>
          <p:cNvSpPr>
            <a:spLocks noGrp="1"/>
          </p:cNvSpPr>
          <p:nvPr>
            <p:ph type="title"/>
          </p:nvPr>
        </p:nvSpPr>
        <p:spPr>
          <a:xfrm>
            <a:off x="914400" y="365124"/>
            <a:ext cx="10818876" cy="1106424"/>
          </a:xfrm>
        </p:spPr>
        <p:txBody>
          <a:bodyPr anchor="b" anchorCtr="0">
            <a:normAutofit/>
          </a:bodyPr>
          <a:lstStyle>
            <a:lvl1pPr>
              <a:defRPr sz="3600">
                <a:solidFill>
                  <a:schemeClr val="accent2"/>
                </a:solidFill>
              </a:defRPr>
            </a:lvl1pPr>
          </a:lstStyle>
          <a:p>
            <a:r>
              <a:rPr lang="en-US" dirty="0"/>
              <a:t>Click to edit Master title style</a:t>
            </a:r>
          </a:p>
        </p:txBody>
      </p:sp>
      <p:sp>
        <p:nvSpPr>
          <p:cNvPr id="8" name="Footer Placeholder 7">
            <a:extLst>
              <a:ext uri="{FF2B5EF4-FFF2-40B4-BE49-F238E27FC236}">
                <a16:creationId xmlns:a16="http://schemas.microsoft.com/office/drawing/2014/main" id="{029D1E4F-0201-EC43-9138-3EB3103158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1B0DF12-115B-4542-BAF5-6DD4BD150A8A}"/>
              </a:ext>
            </a:extLst>
          </p:cNvPr>
          <p:cNvSpPr>
            <a:spLocks noGrp="1"/>
          </p:cNvSpPr>
          <p:nvPr>
            <p:ph type="sldNum" sz="quarter" idx="12"/>
          </p:nvPr>
        </p:nvSpPr>
        <p:spPr>
          <a:xfrm>
            <a:off x="8610599" y="6356350"/>
            <a:ext cx="3122677" cy="365125"/>
          </a:xfrm>
        </p:spPr>
        <p:txBody>
          <a:bodyPr lIns="0" tIns="0" rIns="0" bIns="0"/>
          <a:lstStyle>
            <a:lvl1pPr>
              <a:defRPr>
                <a:solidFill>
                  <a:schemeClr val="accent2"/>
                </a:solidFill>
              </a:defRPr>
            </a:lvl1pPr>
          </a:lstStyle>
          <a:p>
            <a:fld id="{1C7E1D1C-CF22-E84F-B05D-DE0C532CFAB0}" type="slidenum">
              <a:rPr lang="en-US" smtClean="0"/>
              <a:pPr/>
              <a:t>‹#›</a:t>
            </a:fld>
            <a:endParaRPr lang="en-US" dirty="0"/>
          </a:p>
        </p:txBody>
      </p:sp>
      <p:cxnSp>
        <p:nvCxnSpPr>
          <p:cNvPr id="12" name="Straight Connector 11">
            <a:extLst>
              <a:ext uri="{FF2B5EF4-FFF2-40B4-BE49-F238E27FC236}">
                <a16:creationId xmlns:a16="http://schemas.microsoft.com/office/drawing/2014/main" id="{D0188296-07A3-A24B-B169-ACF0B1713AB4}"/>
              </a:ext>
            </a:extLst>
          </p:cNvPr>
          <p:cNvCxnSpPr>
            <a:cxnSpLocks/>
          </p:cNvCxnSpPr>
          <p:nvPr userDrawn="1"/>
        </p:nvCxnSpPr>
        <p:spPr>
          <a:xfrm>
            <a:off x="914400" y="6126480"/>
            <a:ext cx="1705550" cy="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3AB706C5-2EBB-7345-BFB6-170E1A7854E5}"/>
              </a:ext>
            </a:extLst>
          </p:cNvPr>
          <p:cNvSpPr/>
          <p:nvPr userDrawn="1"/>
        </p:nvSpPr>
        <p:spPr>
          <a:xfrm>
            <a:off x="0" y="0"/>
            <a:ext cx="45958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2646226F-9A3B-4441-9951-7A0BB945A8F9}"/>
              </a:ext>
            </a:extLst>
          </p:cNvPr>
          <p:cNvPicPr>
            <a:picLocks noChangeAspect="1"/>
          </p:cNvPicPr>
          <p:nvPr userDrawn="1"/>
        </p:nvPicPr>
        <p:blipFill>
          <a:blip r:embed="rId2"/>
          <a:stretch>
            <a:fillRect/>
          </a:stretch>
        </p:blipFill>
        <p:spPr>
          <a:xfrm>
            <a:off x="930103" y="6239971"/>
            <a:ext cx="1689847" cy="519857"/>
          </a:xfrm>
          <a:prstGeom prst="rect">
            <a:avLst/>
          </a:prstGeom>
        </p:spPr>
      </p:pic>
    </p:spTree>
    <p:extLst>
      <p:ext uri="{BB962C8B-B14F-4D97-AF65-F5344CB8AC3E}">
        <p14:creationId xmlns:p14="http://schemas.microsoft.com/office/powerpoint/2010/main" val="35696612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29CC178-F1FD-6D40-A405-C5A6DCD161B3}"/>
              </a:ext>
            </a:extLst>
          </p:cNvPr>
          <p:cNvSpPr>
            <a:spLocks noGrp="1"/>
          </p:cNvSpPr>
          <p:nvPr>
            <p:ph type="title"/>
          </p:nvPr>
        </p:nvSpPr>
        <p:spPr>
          <a:xfrm>
            <a:off x="838200" y="365125"/>
            <a:ext cx="10515600" cy="1325563"/>
          </a:xfrm>
          <a:prstGeom prst="rect">
            <a:avLst/>
          </a:prstGeom>
        </p:spPr>
        <p:txBody>
          <a:bodyPr vert="horz" lIns="0" tIns="0" rIns="0" bIns="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8378FDB2-B90A-3048-AFFC-518E383F8B7C}"/>
              </a:ext>
            </a:extLst>
          </p:cNvPr>
          <p:cNvSpPr>
            <a:spLocks noGrp="1"/>
          </p:cNvSpPr>
          <p:nvPr>
            <p:ph type="body" idx="1"/>
          </p:nvPr>
        </p:nvSpPr>
        <p:spPr>
          <a:xfrm>
            <a:off x="838200" y="1825625"/>
            <a:ext cx="10515600" cy="4351338"/>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43004E-DD18-5C43-83B4-684D0DBEA2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Arial" panose="020B0604020202020204" pitchFamily="34" charset="0"/>
                <a:cs typeface="Arial" panose="020B0604020202020204" pitchFamily="34" charset="0"/>
              </a:defRPr>
            </a:lvl1pPr>
          </a:lstStyle>
          <a:p>
            <a:fld id="{36D1AFD1-0903-1549-8B2C-BAD9316B70FE}" type="datetime1">
              <a:rPr lang="en-US" smtClean="0"/>
              <a:t>9/16/2021</a:t>
            </a:fld>
            <a:endParaRPr lang="en-US"/>
          </a:p>
        </p:txBody>
      </p:sp>
      <p:sp>
        <p:nvSpPr>
          <p:cNvPr id="5" name="Footer Placeholder 4">
            <a:extLst>
              <a:ext uri="{FF2B5EF4-FFF2-40B4-BE49-F238E27FC236}">
                <a16:creationId xmlns:a16="http://schemas.microsoft.com/office/drawing/2014/main" id="{CDC4F15D-369B-004A-9EF7-E69329D9113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US"/>
          </a:p>
        </p:txBody>
      </p:sp>
      <p:sp>
        <p:nvSpPr>
          <p:cNvPr id="6" name="Slide Number Placeholder 5">
            <a:extLst>
              <a:ext uri="{FF2B5EF4-FFF2-40B4-BE49-F238E27FC236}">
                <a16:creationId xmlns:a16="http://schemas.microsoft.com/office/drawing/2014/main" id="{F215BD16-D4E5-5A41-B9FE-6E10D34CD1E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1C7E1D1C-CF22-E84F-B05D-DE0C532CFAB0}" type="slidenum">
              <a:rPr lang="en-US" smtClean="0"/>
              <a:pPr/>
              <a:t>‹#›</a:t>
            </a:fld>
            <a:endParaRPr lang="en-US"/>
          </a:p>
        </p:txBody>
      </p:sp>
    </p:spTree>
    <p:extLst>
      <p:ext uri="{BB962C8B-B14F-4D97-AF65-F5344CB8AC3E}">
        <p14:creationId xmlns:p14="http://schemas.microsoft.com/office/powerpoint/2010/main" val="1453401112"/>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67" r:id="rId3"/>
    <p:sldLayoutId id="2147483677" r:id="rId4"/>
    <p:sldLayoutId id="2147483679" r:id="rId5"/>
    <p:sldLayoutId id="2147483688" r:id="rId6"/>
    <p:sldLayoutId id="2147483689" r:id="rId7"/>
    <p:sldLayoutId id="2147483690" r:id="rId8"/>
    <p:sldLayoutId id="2147483691" r:id="rId9"/>
    <p:sldLayoutId id="2147483692" r:id="rId10"/>
    <p:sldLayoutId id="2147483693" r:id="rId11"/>
    <p:sldLayoutId id="2147483694" r:id="rId12"/>
    <p:sldLayoutId id="2147483695" r:id="rId13"/>
    <p:sldLayoutId id="2147483696" r:id="rId14"/>
    <p:sldLayoutId id="2147483697" r:id="rId15"/>
    <p:sldLayoutId id="2147483698" r:id="rId16"/>
    <p:sldLayoutId id="2147483699" r:id="rId17"/>
    <p:sldLayoutId id="2147483704" r:id="rId18"/>
    <p:sldLayoutId id="2147483705" r:id="rId19"/>
    <p:sldLayoutId id="2147483706" r:id="rId20"/>
    <p:sldLayoutId id="2147483707" r:id="rId21"/>
    <p:sldLayoutId id="2147483700" r:id="rId22"/>
    <p:sldLayoutId id="2147483701" r:id="rId23"/>
    <p:sldLayoutId id="2147483702" r:id="rId24"/>
    <p:sldLayoutId id="2147483703" r:id="rId25"/>
    <p:sldLayoutId id="2147483684" r:id="rId26"/>
  </p:sldLayoutIdLst>
  <p:hf hdr="0" ftr="0" dt="0"/>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hyperlink" Target="mailto:Heather.Forsyth@maryland.gov" TargetMode="External"/><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0880F-5A59-4D68-ADCB-1AE2095F20AF}"/>
              </a:ext>
            </a:extLst>
          </p:cNvPr>
          <p:cNvSpPr>
            <a:spLocks noGrp="1"/>
          </p:cNvSpPr>
          <p:nvPr>
            <p:ph type="ctrTitle"/>
          </p:nvPr>
        </p:nvSpPr>
        <p:spPr/>
        <p:txBody>
          <a:bodyPr>
            <a:normAutofit fontScale="90000"/>
          </a:bodyPr>
          <a:lstStyle/>
          <a:p>
            <a:r>
              <a:rPr lang="en-US" sz="4400" dirty="0"/>
              <a:t>MHBE Board of Trustees Meeting</a:t>
            </a:r>
            <a:br>
              <a:rPr lang="en-US" sz="4400" dirty="0"/>
            </a:br>
            <a:r>
              <a:rPr lang="en-US" sz="4400" dirty="0"/>
              <a:t>September 20, 2021</a:t>
            </a:r>
            <a:br>
              <a:rPr lang="en-US" dirty="0"/>
            </a:br>
            <a:br>
              <a:rPr lang="en-US" dirty="0"/>
            </a:br>
            <a:r>
              <a:rPr lang="en-US" sz="3100" dirty="0"/>
              <a:t>Request for Approval of Open Enrollment Dates</a:t>
            </a:r>
          </a:p>
        </p:txBody>
      </p:sp>
    </p:spTree>
    <p:extLst>
      <p:ext uri="{BB962C8B-B14F-4D97-AF65-F5344CB8AC3E}">
        <p14:creationId xmlns:p14="http://schemas.microsoft.com/office/powerpoint/2010/main" val="30829538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C4530B-E661-4041-8FE9-B36761CBBBD9}"/>
              </a:ext>
            </a:extLst>
          </p:cNvPr>
          <p:cNvSpPr>
            <a:spLocks noGrp="1"/>
          </p:cNvSpPr>
          <p:nvPr>
            <p:ph type="title"/>
          </p:nvPr>
        </p:nvSpPr>
        <p:spPr>
          <a:xfrm>
            <a:off x="914400" y="365126"/>
            <a:ext cx="10818018" cy="625474"/>
          </a:xfrm>
        </p:spPr>
        <p:txBody>
          <a:bodyPr/>
          <a:lstStyle/>
          <a:p>
            <a:r>
              <a:rPr lang="en-US" dirty="0"/>
              <a:t>Open Enrollment Dates</a:t>
            </a:r>
          </a:p>
        </p:txBody>
      </p:sp>
      <p:sp>
        <p:nvSpPr>
          <p:cNvPr id="3" name="Content Placeholder 2">
            <a:extLst>
              <a:ext uri="{FF2B5EF4-FFF2-40B4-BE49-F238E27FC236}">
                <a16:creationId xmlns:a16="http://schemas.microsoft.com/office/drawing/2014/main" id="{9DBD8F56-7A79-4F63-97F4-38187AD61647}"/>
              </a:ext>
            </a:extLst>
          </p:cNvPr>
          <p:cNvSpPr>
            <a:spLocks noGrp="1"/>
          </p:cNvSpPr>
          <p:nvPr>
            <p:ph idx="1"/>
          </p:nvPr>
        </p:nvSpPr>
        <p:spPr>
          <a:xfrm>
            <a:off x="914400" y="1338918"/>
            <a:ext cx="10818018" cy="4180164"/>
          </a:xfrm>
        </p:spPr>
        <p:txBody>
          <a:bodyPr>
            <a:normAutofit/>
          </a:bodyPr>
          <a:lstStyle/>
          <a:p>
            <a:pPr marL="685800" indent="-685800" algn="l">
              <a:lnSpc>
                <a:spcPct val="120000"/>
              </a:lnSpc>
              <a:spcBef>
                <a:spcPts val="1200"/>
              </a:spcBef>
              <a:spcAft>
                <a:spcPts val="1200"/>
              </a:spcAft>
              <a:buFont typeface="Wingdings" panose="05000000000000000000" pitchFamily="2" charset="2"/>
              <a:buChar char="§"/>
            </a:pPr>
            <a:r>
              <a:rPr lang="en-US" sz="2000" dirty="0">
                <a:latin typeface="Calibri" panose="020F0502020204030204" pitchFamily="34" charset="0"/>
                <a:cs typeface="Calibri" panose="020F0502020204030204" pitchFamily="34" charset="0"/>
              </a:rPr>
              <a:t>Earlier this year MHBE notified the Board of </a:t>
            </a:r>
            <a:r>
              <a:rPr lang="en-US" dirty="0">
                <a:latin typeface="Calibri" panose="020F0502020204030204" pitchFamily="34" charset="0"/>
                <a:cs typeface="Calibri" panose="020F0502020204030204" pitchFamily="34" charset="0"/>
              </a:rPr>
              <a:t>our plan to hold Open Enrollment for Plan Year 2022 from November 1 to December 15, 2021, consistent with prior years and consistent with the dates set forth in regulation.</a:t>
            </a:r>
          </a:p>
          <a:p>
            <a:pPr marL="685800" indent="-685800" algn="l">
              <a:lnSpc>
                <a:spcPct val="120000"/>
              </a:lnSpc>
              <a:spcBef>
                <a:spcPts val="1200"/>
              </a:spcBef>
              <a:spcAft>
                <a:spcPts val="1200"/>
              </a:spcAft>
              <a:buFont typeface="Wingdings" panose="05000000000000000000" pitchFamily="2" charset="2"/>
              <a:buChar char="§"/>
            </a:pPr>
            <a:r>
              <a:rPr lang="en-US" sz="2000" dirty="0">
                <a:latin typeface="Calibri" panose="020F0502020204030204" pitchFamily="34" charset="0"/>
                <a:cs typeface="Calibri" panose="020F0502020204030204" pitchFamily="34" charset="0"/>
              </a:rPr>
              <a:t>On June 28, 2021, CMS </a:t>
            </a:r>
            <a:r>
              <a:rPr lang="en-US" dirty="0">
                <a:latin typeface="Calibri" panose="020F0502020204030204" pitchFamily="34" charset="0"/>
                <a:cs typeface="Calibri" panose="020F0502020204030204" pitchFamily="34" charset="0"/>
              </a:rPr>
              <a:t>issued proposed regulations to extend Open Enrollment dates for 30 days – to January 15 – for Plan Year 2022 </a:t>
            </a:r>
            <a:r>
              <a:rPr lang="en-US" sz="2000" b="0" i="0" dirty="0">
                <a:effectLst/>
                <a:latin typeface="Muli"/>
              </a:rPr>
              <a:t>and future benefit years to allow consumers more time to review plan choices, seek in-person assistance, and enroll. We expect these dates to be finalized as proposed this month.</a:t>
            </a:r>
          </a:p>
          <a:p>
            <a:pPr marL="685800" indent="-685800" algn="l">
              <a:lnSpc>
                <a:spcPct val="120000"/>
              </a:lnSpc>
              <a:spcBef>
                <a:spcPts val="1200"/>
              </a:spcBef>
              <a:spcAft>
                <a:spcPts val="1200"/>
              </a:spcAft>
              <a:buFont typeface="Wingdings" panose="05000000000000000000" pitchFamily="2" charset="2"/>
              <a:buChar char="§"/>
            </a:pPr>
            <a:r>
              <a:rPr lang="en-US" sz="2000" dirty="0">
                <a:latin typeface="Calibri" panose="020F0502020204030204" pitchFamily="34" charset="0"/>
                <a:cs typeface="Calibri" panose="020F0502020204030204" pitchFamily="34" charset="0"/>
              </a:rPr>
              <a:t>Open Enrollment Dates are </a:t>
            </a:r>
            <a:r>
              <a:rPr lang="en-US" dirty="0">
                <a:latin typeface="Calibri" panose="020F0502020204030204" pitchFamily="34" charset="0"/>
                <a:cs typeface="Calibri" panose="020F0502020204030204" pitchFamily="34" charset="0"/>
              </a:rPr>
              <a:t>established in regulation but may be modified with the approval of the Board (COMAR 14.35.07.11) and consistent with </a:t>
            </a:r>
            <a:r>
              <a:rPr lang="en-US" b="0" i="0" dirty="0">
                <a:solidFill>
                  <a:srgbClr val="222222"/>
                </a:solidFill>
                <a:effectLst/>
                <a:latin typeface="Calibri" panose="020F0502020204030204" pitchFamily="34" charset="0"/>
                <a:cs typeface="Calibri" panose="020F0502020204030204" pitchFamily="34" charset="0"/>
              </a:rPr>
              <a:t>45 CFR §155.410.</a:t>
            </a:r>
            <a:endParaRPr lang="en-US" dirty="0">
              <a:latin typeface="Calibri" panose="020F0502020204030204" pitchFamily="34" charset="0"/>
              <a:cs typeface="Calibri" panose="020F0502020204030204" pitchFamily="34" charset="0"/>
            </a:endParaRPr>
          </a:p>
          <a:p>
            <a:endParaRPr lang="en-US" dirty="0"/>
          </a:p>
        </p:txBody>
      </p:sp>
      <p:sp>
        <p:nvSpPr>
          <p:cNvPr id="4" name="Slide Number Placeholder 3">
            <a:extLst>
              <a:ext uri="{FF2B5EF4-FFF2-40B4-BE49-F238E27FC236}">
                <a16:creationId xmlns:a16="http://schemas.microsoft.com/office/drawing/2014/main" id="{26412EA4-5D6D-4FA1-B988-1D082AA5AE5B}"/>
              </a:ext>
            </a:extLst>
          </p:cNvPr>
          <p:cNvSpPr>
            <a:spLocks noGrp="1"/>
          </p:cNvSpPr>
          <p:nvPr>
            <p:ph type="sldNum" sz="quarter" idx="12"/>
          </p:nvPr>
        </p:nvSpPr>
        <p:spPr/>
        <p:txBody>
          <a:bodyPr/>
          <a:lstStyle/>
          <a:p>
            <a:fld id="{1C7E1D1C-CF22-E84F-B05D-DE0C532CFAB0}" type="slidenum">
              <a:rPr lang="en-US" smtClean="0"/>
              <a:pPr/>
              <a:t>2</a:t>
            </a:fld>
            <a:endParaRPr lang="en-US" dirty="0"/>
          </a:p>
        </p:txBody>
      </p:sp>
    </p:spTree>
    <p:extLst>
      <p:ext uri="{BB962C8B-B14F-4D97-AF65-F5344CB8AC3E}">
        <p14:creationId xmlns:p14="http://schemas.microsoft.com/office/powerpoint/2010/main" val="36950731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29A8C1-CFF5-4206-BBB2-71FDA875B68D}"/>
              </a:ext>
            </a:extLst>
          </p:cNvPr>
          <p:cNvSpPr>
            <a:spLocks noGrp="1"/>
          </p:cNvSpPr>
          <p:nvPr>
            <p:ph type="title"/>
          </p:nvPr>
        </p:nvSpPr>
        <p:spPr>
          <a:xfrm>
            <a:off x="914400" y="365126"/>
            <a:ext cx="10818018" cy="663575"/>
          </a:xfrm>
        </p:spPr>
        <p:txBody>
          <a:bodyPr/>
          <a:lstStyle/>
          <a:p>
            <a:r>
              <a:rPr lang="en-US" dirty="0"/>
              <a:t>Open Enrollment Dates</a:t>
            </a:r>
          </a:p>
        </p:txBody>
      </p:sp>
      <p:sp>
        <p:nvSpPr>
          <p:cNvPr id="3" name="Content Placeholder 2">
            <a:extLst>
              <a:ext uri="{FF2B5EF4-FFF2-40B4-BE49-F238E27FC236}">
                <a16:creationId xmlns:a16="http://schemas.microsoft.com/office/drawing/2014/main" id="{7DC7AD69-EC36-41B2-8349-AB9177A2863B}"/>
              </a:ext>
            </a:extLst>
          </p:cNvPr>
          <p:cNvSpPr>
            <a:spLocks noGrp="1"/>
          </p:cNvSpPr>
          <p:nvPr>
            <p:ph idx="1"/>
          </p:nvPr>
        </p:nvSpPr>
        <p:spPr>
          <a:xfrm>
            <a:off x="914400" y="1393824"/>
            <a:ext cx="10818018" cy="4435475"/>
          </a:xfrm>
        </p:spPr>
        <p:txBody>
          <a:bodyPr>
            <a:normAutofit fontScale="25000" lnSpcReduction="20000"/>
          </a:bodyPr>
          <a:lstStyle/>
          <a:p>
            <a:pPr marL="685800" indent="-685800" algn="l">
              <a:lnSpc>
                <a:spcPct val="120000"/>
              </a:lnSpc>
              <a:spcBef>
                <a:spcPts val="1200"/>
              </a:spcBef>
              <a:spcAft>
                <a:spcPts val="1200"/>
              </a:spcAft>
              <a:buFont typeface="Wingdings" panose="05000000000000000000" pitchFamily="2" charset="2"/>
              <a:buChar char="§"/>
            </a:pPr>
            <a:r>
              <a:rPr lang="en-US" sz="8000" b="0" i="0" dirty="0">
                <a:solidFill>
                  <a:srgbClr val="323A45"/>
                </a:solidFill>
                <a:effectLst/>
                <a:latin typeface="Calibri" panose="020F0502020204030204" pitchFamily="34" charset="0"/>
                <a:cs typeface="Calibri" panose="020F0502020204030204" pitchFamily="34" charset="0"/>
              </a:rPr>
              <a:t>At the meeting of the Board’s Special Advisory Committee earlier this month, </a:t>
            </a:r>
            <a:r>
              <a:rPr lang="en-US" sz="8000" dirty="0">
                <a:solidFill>
                  <a:srgbClr val="323A45"/>
                </a:solidFill>
                <a:latin typeface="Calibri" panose="020F0502020204030204" pitchFamily="34" charset="0"/>
                <a:cs typeface="Calibri" panose="020F0502020204030204" pitchFamily="34" charset="0"/>
              </a:rPr>
              <a:t>staff advised SAC members we planned to ask the Board’s approval to modify open enrollment dates consistent with the proposed regulations, and the reaction was positive from producer, navigator, and immigration community representatives. Participating carriers have had no objection to the proposed extension of open enrollment dates. In addition:</a:t>
            </a:r>
          </a:p>
          <a:p>
            <a:pPr marL="984250" lvl="1" indent="-685800">
              <a:lnSpc>
                <a:spcPct val="120000"/>
              </a:lnSpc>
              <a:spcBef>
                <a:spcPts val="1200"/>
              </a:spcBef>
              <a:spcAft>
                <a:spcPts val="1200"/>
              </a:spcAft>
              <a:buFont typeface="Wingdings" panose="05000000000000000000" pitchFamily="2" charset="2"/>
              <a:buChar char="§"/>
            </a:pPr>
            <a:r>
              <a:rPr lang="en-US" sz="8000" dirty="0">
                <a:latin typeface="Calibri" panose="020F0502020204030204" pitchFamily="34" charset="0"/>
                <a:cs typeface="Calibri" panose="020F0502020204030204" pitchFamily="34" charset="0"/>
              </a:rPr>
              <a:t>Extended open enrollment dates allow media buys for marketing to occur outside the holiday period.</a:t>
            </a:r>
          </a:p>
          <a:p>
            <a:pPr marL="984250" lvl="1" indent="-685800">
              <a:lnSpc>
                <a:spcPct val="120000"/>
              </a:lnSpc>
              <a:spcBef>
                <a:spcPts val="1200"/>
              </a:spcBef>
              <a:spcAft>
                <a:spcPts val="1200"/>
              </a:spcAft>
              <a:buFont typeface="Wingdings" panose="05000000000000000000" pitchFamily="2" charset="2"/>
              <a:buChar char="§"/>
            </a:pPr>
            <a:r>
              <a:rPr lang="en-US" sz="8000" dirty="0">
                <a:latin typeface="Calibri" panose="020F0502020204030204" pitchFamily="34" charset="0"/>
                <a:cs typeface="Calibri" panose="020F0502020204030204" pitchFamily="34" charset="0"/>
              </a:rPr>
              <a:t>Extended open enrollment dates provide the Call Center with greater staffing flexibility to meet call volumes.</a:t>
            </a:r>
          </a:p>
          <a:p>
            <a:pPr marL="984250" lvl="1" indent="-685800">
              <a:lnSpc>
                <a:spcPct val="120000"/>
              </a:lnSpc>
              <a:spcBef>
                <a:spcPts val="1200"/>
              </a:spcBef>
              <a:spcAft>
                <a:spcPts val="1200"/>
              </a:spcAft>
              <a:buFont typeface="Wingdings" panose="05000000000000000000" pitchFamily="2" charset="2"/>
              <a:buChar char="§"/>
            </a:pPr>
            <a:r>
              <a:rPr lang="en-US" sz="8000" dirty="0">
                <a:latin typeface="Calibri" panose="020F0502020204030204" pitchFamily="34" charset="0"/>
                <a:cs typeface="Calibri" panose="020F0502020204030204" pitchFamily="34" charset="0"/>
              </a:rPr>
              <a:t>Extended open enrollment dates allow navigators and producers more time to provide assistance to both new and renewing enrollees.</a:t>
            </a:r>
            <a:br>
              <a:rPr lang="en-US" sz="8000" dirty="0">
                <a:latin typeface="Calibri" panose="020F0502020204030204" pitchFamily="34" charset="0"/>
                <a:cs typeface="Calibri" panose="020F0502020204030204" pitchFamily="34" charset="0"/>
              </a:rPr>
            </a:br>
            <a:endParaRPr lang="en-US" sz="8000" dirty="0">
              <a:latin typeface="Calibri" panose="020F0502020204030204" pitchFamily="34" charset="0"/>
              <a:cs typeface="Calibri" panose="020F0502020204030204" pitchFamily="34" charset="0"/>
            </a:endParaRPr>
          </a:p>
          <a:p>
            <a:br>
              <a:rPr lang="en-US" dirty="0"/>
            </a:br>
            <a:endParaRPr lang="en-US" sz="2000" b="0" i="0" u="none" strike="noStrike" cap="none" baseline="0" dirty="0">
              <a:solidFill>
                <a:schemeClr val="dk1"/>
              </a:solidFill>
              <a:effectLst/>
              <a:latin typeface="+mn-lt"/>
              <a:ea typeface="+mn-ea"/>
              <a:cs typeface="+mn-cs"/>
              <a:sym typeface="Arial"/>
              <a:rtl val="0"/>
            </a:endParaRPr>
          </a:p>
          <a:p>
            <a:endParaRPr lang="en-US" dirty="0"/>
          </a:p>
        </p:txBody>
      </p:sp>
      <p:sp>
        <p:nvSpPr>
          <p:cNvPr id="4" name="Slide Number Placeholder 3">
            <a:extLst>
              <a:ext uri="{FF2B5EF4-FFF2-40B4-BE49-F238E27FC236}">
                <a16:creationId xmlns:a16="http://schemas.microsoft.com/office/drawing/2014/main" id="{EB87A456-CA0B-4CEB-B75D-79EA798E541D}"/>
              </a:ext>
            </a:extLst>
          </p:cNvPr>
          <p:cNvSpPr>
            <a:spLocks noGrp="1"/>
          </p:cNvSpPr>
          <p:nvPr>
            <p:ph type="sldNum" sz="quarter" idx="12"/>
          </p:nvPr>
        </p:nvSpPr>
        <p:spPr/>
        <p:txBody>
          <a:bodyPr/>
          <a:lstStyle/>
          <a:p>
            <a:fld id="{1C7E1D1C-CF22-E84F-B05D-DE0C532CFAB0}" type="slidenum">
              <a:rPr lang="en-US" smtClean="0"/>
              <a:pPr/>
              <a:t>3</a:t>
            </a:fld>
            <a:endParaRPr lang="en-US" dirty="0"/>
          </a:p>
        </p:txBody>
      </p:sp>
    </p:spTree>
    <p:extLst>
      <p:ext uri="{BB962C8B-B14F-4D97-AF65-F5344CB8AC3E}">
        <p14:creationId xmlns:p14="http://schemas.microsoft.com/office/powerpoint/2010/main" val="1787416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32E43-D8F3-40B0-B44F-BAEE4FDD1DC6}"/>
              </a:ext>
            </a:extLst>
          </p:cNvPr>
          <p:cNvSpPr>
            <a:spLocks noGrp="1"/>
          </p:cNvSpPr>
          <p:nvPr>
            <p:ph type="title"/>
          </p:nvPr>
        </p:nvSpPr>
        <p:spPr/>
        <p:txBody>
          <a:bodyPr/>
          <a:lstStyle/>
          <a:p>
            <a:r>
              <a:rPr lang="en-US" dirty="0"/>
              <a:t>Seeking Board Approval</a:t>
            </a:r>
          </a:p>
        </p:txBody>
      </p:sp>
      <p:sp>
        <p:nvSpPr>
          <p:cNvPr id="3" name="Content Placeholder 2">
            <a:extLst>
              <a:ext uri="{FF2B5EF4-FFF2-40B4-BE49-F238E27FC236}">
                <a16:creationId xmlns:a16="http://schemas.microsoft.com/office/drawing/2014/main" id="{F05BEE78-FB7E-4C55-884E-C6ECA7E24FBC}"/>
              </a:ext>
            </a:extLst>
          </p:cNvPr>
          <p:cNvSpPr>
            <a:spLocks noGrp="1"/>
          </p:cNvSpPr>
          <p:nvPr>
            <p:ph idx="1"/>
          </p:nvPr>
        </p:nvSpPr>
        <p:spPr>
          <a:xfrm>
            <a:off x="914400" y="1825625"/>
            <a:ext cx="10382250" cy="4180164"/>
          </a:xfrm>
        </p:spPr>
        <p:txBody>
          <a:bodyPr>
            <a:normAutofit/>
          </a:bodyPr>
          <a:lstStyle/>
          <a:p>
            <a:pPr marL="342900" indent="-342900" algn="l">
              <a:buFont typeface="Wingdings" panose="05000000000000000000" pitchFamily="2" charset="2"/>
              <a:buChar char="§"/>
            </a:pPr>
            <a:r>
              <a:rPr lang="en-US" sz="2400" dirty="0">
                <a:solidFill>
                  <a:srgbClr val="000000"/>
                </a:solidFill>
                <a:latin typeface="Calibri" panose="020F0502020204030204" pitchFamily="34" charset="0"/>
                <a:cs typeface="Calibri" panose="020F0502020204030204" pitchFamily="34" charset="0"/>
              </a:rPr>
              <a:t>MHBE seeks Board approval to modify the open enrollment period for Plan Year 2022 from November 1, 2021, to January 15, 2022.</a:t>
            </a:r>
          </a:p>
          <a:p>
            <a:pPr marL="342900" indent="-342900" algn="l">
              <a:buFont typeface="Wingdings" panose="05000000000000000000" pitchFamily="2" charset="2"/>
              <a:buChar char="§"/>
            </a:pPr>
            <a:r>
              <a:rPr lang="en-US" sz="2400" dirty="0">
                <a:solidFill>
                  <a:srgbClr val="000000"/>
                </a:solidFill>
                <a:latin typeface="Calibri" panose="020F0502020204030204" pitchFamily="34" charset="0"/>
                <a:cs typeface="Calibri" panose="020F0502020204030204" pitchFamily="34" charset="0"/>
              </a:rPr>
              <a:t>MHBE will return to the Board with approval to maintain these dates, or make alternate suggestions for future years, after staff has analyzed the impact of this year’s change after </a:t>
            </a:r>
            <a:r>
              <a:rPr lang="en-US" sz="2400">
                <a:solidFill>
                  <a:srgbClr val="000000"/>
                </a:solidFill>
                <a:latin typeface="Calibri" panose="020F0502020204030204" pitchFamily="34" charset="0"/>
                <a:cs typeface="Calibri" panose="020F0502020204030204" pitchFamily="34" charset="0"/>
              </a:rPr>
              <a:t>open enrollment for PY 2022 has ended.</a:t>
            </a:r>
            <a:endParaRPr lang="en-US" sz="2400" dirty="0">
              <a:solidFill>
                <a:srgbClr val="000000"/>
              </a:solidFill>
              <a:latin typeface="Calibri" panose="020F0502020204030204" pitchFamily="34" charset="0"/>
              <a:cs typeface="Calibri" panose="020F0502020204030204" pitchFamily="34" charset="0"/>
            </a:endParaRPr>
          </a:p>
          <a:p>
            <a:pPr algn="l"/>
            <a:br>
              <a:rPr lang="en-US" sz="2400" dirty="0"/>
            </a:br>
            <a:endParaRPr lang="en-US" sz="2400" dirty="0"/>
          </a:p>
        </p:txBody>
      </p:sp>
      <p:sp>
        <p:nvSpPr>
          <p:cNvPr id="4" name="Slide Number Placeholder 3">
            <a:extLst>
              <a:ext uri="{FF2B5EF4-FFF2-40B4-BE49-F238E27FC236}">
                <a16:creationId xmlns:a16="http://schemas.microsoft.com/office/drawing/2014/main" id="{809FD81A-D450-4E87-A507-7839FB0B0535}"/>
              </a:ext>
            </a:extLst>
          </p:cNvPr>
          <p:cNvSpPr>
            <a:spLocks noGrp="1"/>
          </p:cNvSpPr>
          <p:nvPr>
            <p:ph type="sldNum" sz="quarter" idx="12"/>
          </p:nvPr>
        </p:nvSpPr>
        <p:spPr/>
        <p:txBody>
          <a:bodyPr/>
          <a:lstStyle/>
          <a:p>
            <a:fld id="{1C7E1D1C-CF22-E84F-B05D-DE0C532CFAB0}" type="slidenum">
              <a:rPr lang="en-US" smtClean="0"/>
              <a:pPr/>
              <a:t>4</a:t>
            </a:fld>
            <a:endParaRPr lang="en-US" dirty="0"/>
          </a:p>
        </p:txBody>
      </p:sp>
    </p:spTree>
    <p:extLst>
      <p:ext uri="{BB962C8B-B14F-4D97-AF65-F5344CB8AC3E}">
        <p14:creationId xmlns:p14="http://schemas.microsoft.com/office/powerpoint/2010/main" val="16502211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5E6B7A7-ED4D-4209-96E5-25622CFBCD7D}"/>
              </a:ext>
            </a:extLst>
          </p:cNvPr>
          <p:cNvSpPr>
            <a:spLocks noGrp="1"/>
          </p:cNvSpPr>
          <p:nvPr>
            <p:ph type="body" sz="quarter" idx="14"/>
          </p:nvPr>
        </p:nvSpPr>
        <p:spPr/>
        <p:txBody>
          <a:bodyPr/>
          <a:lstStyle/>
          <a:p>
            <a:r>
              <a:rPr lang="en-US" dirty="0"/>
              <a:t>Heather Forsyth</a:t>
            </a:r>
          </a:p>
          <a:p>
            <a:r>
              <a:rPr lang="en-US" dirty="0"/>
              <a:t>Director, Consumer Assistance, Eligibility &amp; Business Integration</a:t>
            </a:r>
          </a:p>
          <a:p>
            <a:r>
              <a:rPr lang="en-US" dirty="0">
                <a:hlinkClick r:id="rId2"/>
              </a:rPr>
              <a:t>heather.forsyth@maryland.gov</a:t>
            </a:r>
            <a:r>
              <a:rPr lang="en-US" dirty="0"/>
              <a:t> </a:t>
            </a:r>
          </a:p>
        </p:txBody>
      </p:sp>
      <p:sp>
        <p:nvSpPr>
          <p:cNvPr id="3" name="TextBox 2">
            <a:extLst>
              <a:ext uri="{FF2B5EF4-FFF2-40B4-BE49-F238E27FC236}">
                <a16:creationId xmlns:a16="http://schemas.microsoft.com/office/drawing/2014/main" id="{CD93AE88-F5ED-4895-97A2-9DB079897DB9}"/>
              </a:ext>
            </a:extLst>
          </p:cNvPr>
          <p:cNvSpPr txBox="1"/>
          <p:nvPr/>
        </p:nvSpPr>
        <p:spPr>
          <a:xfrm>
            <a:off x="1353835" y="4581525"/>
            <a:ext cx="9389109" cy="461665"/>
          </a:xfrm>
          <a:prstGeom prst="rect">
            <a:avLst/>
          </a:prstGeom>
          <a:noFill/>
        </p:spPr>
        <p:txBody>
          <a:bodyPr wrap="none" rtlCol="0">
            <a:spAutoFit/>
          </a:bodyPr>
          <a:lstStyle/>
          <a:p>
            <a:pPr algn="ctr"/>
            <a:r>
              <a:rPr lang="en-US" sz="2400" i="1" dirty="0">
                <a:solidFill>
                  <a:schemeClr val="bg1"/>
                </a:solidFill>
                <a:latin typeface="Harrington" panose="04040505050A02020702" pitchFamily="82" charset="0"/>
              </a:rPr>
              <a:t>Providing accessible, affordable health coverage for all Marylanders</a:t>
            </a:r>
          </a:p>
        </p:txBody>
      </p:sp>
    </p:spTree>
    <p:extLst>
      <p:ext uri="{BB962C8B-B14F-4D97-AF65-F5344CB8AC3E}">
        <p14:creationId xmlns:p14="http://schemas.microsoft.com/office/powerpoint/2010/main" val="2373483495"/>
      </p:ext>
    </p:extLst>
  </p:cSld>
  <p:clrMapOvr>
    <a:masterClrMapping/>
  </p:clrMapOvr>
</p:sld>
</file>

<file path=ppt/theme/theme1.xml><?xml version="1.0" encoding="utf-8"?>
<a:theme xmlns:a="http://schemas.openxmlformats.org/drawingml/2006/main" name="Office Theme">
  <a:themeElements>
    <a:clrScheme name="MHC">
      <a:dk1>
        <a:srgbClr val="000000"/>
      </a:dk1>
      <a:lt1>
        <a:srgbClr val="FFFFFF"/>
      </a:lt1>
      <a:dk2>
        <a:srgbClr val="565655"/>
      </a:dk2>
      <a:lt2>
        <a:srgbClr val="F05928"/>
      </a:lt2>
      <a:accent1>
        <a:srgbClr val="2899B7"/>
      </a:accent1>
      <a:accent2>
        <a:srgbClr val="8CC247"/>
      </a:accent2>
      <a:accent3>
        <a:srgbClr val="5D2C80"/>
      </a:accent3>
      <a:accent4>
        <a:srgbClr val="FDB813"/>
      </a:accent4>
      <a:accent5>
        <a:srgbClr val="008C83"/>
      </a:accent5>
      <a:accent6>
        <a:srgbClr val="BE1E2C"/>
      </a:accent6>
      <a:hlink>
        <a:srgbClr val="0563C1"/>
      </a:hlink>
      <a:folHlink>
        <a:srgbClr val="9E1E6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4187</TotalTime>
  <Words>378</Words>
  <Application>Microsoft Office PowerPoint</Application>
  <PresentationFormat>Widescreen</PresentationFormat>
  <Paragraphs>22</Paragraphs>
  <Slides>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Arial</vt:lpstr>
      <vt:lpstr>Calibri</vt:lpstr>
      <vt:lpstr>Harrington</vt:lpstr>
      <vt:lpstr>Muli</vt:lpstr>
      <vt:lpstr>System Font Regular</vt:lpstr>
      <vt:lpstr>Wingdings</vt:lpstr>
      <vt:lpstr>Office Theme</vt:lpstr>
      <vt:lpstr>MHBE Board of Trustees Meeting September 20, 2021  Request for Approval of Open Enrollment Dates</vt:lpstr>
      <vt:lpstr>Open Enrollment Dates</vt:lpstr>
      <vt:lpstr>Open Enrollment Dates</vt:lpstr>
      <vt:lpstr>Seeking Board Approval</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Wilkes, Stephen</dc:creator>
  <cp:lastModifiedBy>Cynthia Wilson</cp:lastModifiedBy>
  <cp:revision>68</cp:revision>
  <dcterms:created xsi:type="dcterms:W3CDTF">2019-03-19T20:31:12Z</dcterms:created>
  <dcterms:modified xsi:type="dcterms:W3CDTF">2021-09-16T11:48:01Z</dcterms:modified>
</cp:coreProperties>
</file>