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6AD0593-C541-46A6-9B56-CBEF888ECDA5}">
  <a:tblStyle styleId="{F6AD0593-C541-46A6-9B56-CBEF888ECDA5}"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FF3"/>
          </a:solidFill>
        </a:fill>
      </a:tcStyle>
    </a:wholeTbl>
    <a:band1H>
      <a:tcTxStyle/>
      <a:tcStyle>
        <a:tcBdr/>
        <a:fill>
          <a:solidFill>
            <a:srgbClr val="CBDDE5"/>
          </a:solidFill>
        </a:fill>
      </a:tcStyle>
    </a:band1H>
    <a:band2H>
      <a:tcTxStyle/>
      <a:tcStyle>
        <a:tcBdr/>
      </a:tcStyle>
    </a:band2H>
    <a:band1V>
      <a:tcTxStyle/>
      <a:tcStyle>
        <a:tcBdr/>
        <a:fill>
          <a:solidFill>
            <a:srgbClr val="CBDDE5"/>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96DDD125-2EE6-4827-B9E0-AE7D3C1152D9}" styleName="Table_1">
    <a:wholeTbl>
      <a:tcTxStyle b="off" i="off">
        <a:font>
          <a:latin typeface="Arial"/>
          <a:ea typeface="Arial"/>
          <a:cs typeface="Arial"/>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a:tcStyle>
        <a:tcBdr/>
        <a:fill>
          <a:solidFill>
            <a:srgbClr val="E7EFF3"/>
          </a:solidFill>
        </a:fill>
      </a:tcStyle>
    </a:band1H>
    <a:band2H>
      <a:tcTxStyle/>
      <a:tcStyle>
        <a:tcBdr/>
      </a:tcStyle>
    </a:band2H>
    <a:band1V>
      <a:tcTxStyle/>
      <a:tcStyle>
        <a:tcBdr/>
        <a:fill>
          <a:solidFill>
            <a:srgbClr val="E7EFF3"/>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fill>
          <a:solidFill>
            <a:schemeClr val="l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fill>
          <a:solidFill>
            <a:schemeClr val="accent1"/>
          </a:solidFill>
        </a:fill>
      </a:tcStyle>
    </a:firstRow>
    <a:neCell>
      <a:tcTxStyle/>
      <a:tcStyle>
        <a:tcBdr/>
      </a:tcStyle>
    </a:neCell>
    <a:nwCell>
      <a:tcTxStyle/>
      <a:tcStyle>
        <a:tcBdr/>
      </a:tcStyle>
    </a:nwCell>
  </a:tblStyle>
  <a:tblStyle styleId="{55027B85-EF3D-4870-9AC6-465B645A97E5}" styleName="Table_2">
    <a:wholeTbl>
      <a:tcTxStyle b="off" i="off">
        <a:font>
          <a:latin typeface="Arial"/>
          <a:ea typeface="Arial"/>
          <a:cs typeface="Arial"/>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FFFFFF">
              <a:alpha val="0"/>
            </a:srgbClr>
          </a:solidFill>
        </a:fill>
      </a:tcStyle>
    </a:wholeTbl>
    <a:band1H>
      <a:tcTxStyle/>
      <a:tcStyle>
        <a:tcBdr/>
        <a:fill>
          <a:solidFill>
            <a:schemeClr val="accent1">
              <a:alpha val="20000"/>
            </a:schemeClr>
          </a:solidFill>
        </a:fill>
      </a:tcStyle>
    </a:band1H>
    <a:band2H>
      <a:tcTxStyle/>
      <a:tcStyle>
        <a:tcBdr/>
      </a:tcStyle>
    </a:band2H>
    <a:band1V>
      <a:tcTxStyle/>
      <a:tcStyle>
        <a:tcBdr/>
        <a:fill>
          <a:solidFill>
            <a:schemeClr val="accent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25400" cap="flat" cmpd="sng">
              <a:solidFill>
                <a:schemeClr val="accent1"/>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ecda9bfdee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2" name="Google Shape;202;gecda9bfdee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1" name="Google Shape;21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9" name="Google Shape;21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6" name="Google Shape;22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2.jp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5_Section Header">
  <p:cSld name="5_Section Header">
    <p:bg>
      <p:bgPr>
        <a:solidFill>
          <a:schemeClr val="accent2"/>
        </a:solidFill>
        <a:effectLst/>
      </p:bgPr>
    </p:bg>
    <p:spTree>
      <p:nvGrpSpPr>
        <p:cNvPr id="1" name="Shape 15"/>
        <p:cNvGrpSpPr/>
        <p:nvPr/>
      </p:nvGrpSpPr>
      <p:grpSpPr>
        <a:xfrm>
          <a:off x="0" y="0"/>
          <a:ext cx="0" cy="0"/>
          <a:chOff x="0" y="0"/>
          <a:chExt cx="0" cy="0"/>
        </a:xfrm>
      </p:grpSpPr>
      <p:pic>
        <p:nvPicPr>
          <p:cNvPr id="16" name="Google Shape;16;p2"/>
          <p:cNvPicPr preferRelativeResize="0"/>
          <p:nvPr/>
        </p:nvPicPr>
        <p:blipFill rotWithShape="1">
          <a:blip r:embed="rId2">
            <a:alphaModFix amt="20000"/>
          </a:blip>
          <a:srcRect l="22947" b="32840"/>
          <a:stretch/>
        </p:blipFill>
        <p:spPr>
          <a:xfrm>
            <a:off x="0" y="936371"/>
            <a:ext cx="6793992" cy="5921629"/>
          </a:xfrm>
          <a:prstGeom prst="rect">
            <a:avLst/>
          </a:prstGeom>
          <a:noFill/>
          <a:ln>
            <a:noFill/>
          </a:ln>
        </p:spPr>
      </p:pic>
      <p:sp>
        <p:nvSpPr>
          <p:cNvPr id="17" name="Google Shape;17;p2"/>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4_Comparison">
  <p:cSld name="14_Comparis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914400" y="365760"/>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2"/>
              </a:buClr>
              <a:buSzPts val="3600"/>
              <a:buFont typeface="Arial"/>
              <a:buNone/>
              <a:defRPr sz="3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txBox="1">
            <a:spLocks noGrp="1"/>
          </p:cNvSpPr>
          <p:nvPr>
            <p:ph type="body" idx="1"/>
          </p:nvPr>
        </p:nvSpPr>
        <p:spPr>
          <a:xfrm>
            <a:off x="914400" y="1828800"/>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2"/>
              </a:buClr>
              <a:buSzPts val="2000"/>
              <a:buNone/>
              <a:defRPr sz="2000"/>
            </a:lvl1pPr>
            <a:lvl2pPr marL="914400" lvl="1" indent="-355600" algn="l">
              <a:lnSpc>
                <a:spcPct val="90000"/>
              </a:lnSpc>
              <a:spcBef>
                <a:spcPts val="1200"/>
              </a:spcBef>
              <a:spcAft>
                <a:spcPts val="0"/>
              </a:spcAft>
              <a:buClr>
                <a:schemeClr val="accent2"/>
              </a:buClr>
              <a:buSzPts val="2000"/>
              <a:buChar char="•"/>
              <a:defRPr sz="2000"/>
            </a:lvl2pPr>
            <a:lvl3pPr marL="1371600" lvl="2" indent="-342900" algn="l">
              <a:lnSpc>
                <a:spcPct val="90000"/>
              </a:lnSpc>
              <a:spcBef>
                <a:spcPts val="600"/>
              </a:spcBef>
              <a:spcAft>
                <a:spcPts val="0"/>
              </a:spcAft>
              <a:buClr>
                <a:schemeClr val="accent2"/>
              </a:buClr>
              <a:buSzPts val="1800"/>
              <a:buFont typeface="NTR"/>
              <a:buChar char="-"/>
              <a:defRPr sz="1800"/>
            </a:lvl3pPr>
            <a:lvl4pPr marL="1828800" lvl="3" indent="-330200" algn="l">
              <a:lnSpc>
                <a:spcPct val="90000"/>
              </a:lnSpc>
              <a:spcBef>
                <a:spcPts val="1800"/>
              </a:spcBef>
              <a:spcAft>
                <a:spcPts val="0"/>
              </a:spcAft>
              <a:buClr>
                <a:schemeClr val="accent2"/>
              </a:buClr>
              <a:buSzPts val="1600"/>
              <a:buChar char="•"/>
              <a:defRPr sz="1600"/>
            </a:lvl4pPr>
            <a:lvl5pPr marL="2286000" lvl="4" indent="-330200" algn="l">
              <a:lnSpc>
                <a:spcPct val="90000"/>
              </a:lnSpc>
              <a:spcBef>
                <a:spcPts val="1800"/>
              </a:spcBef>
              <a:spcAft>
                <a:spcPts val="0"/>
              </a:spcAft>
              <a:buClr>
                <a:schemeClr val="accent2"/>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1"/>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2"/>
                </a:solidFill>
                <a:latin typeface="Arial"/>
                <a:ea typeface="Arial"/>
                <a:cs typeface="Arial"/>
                <a:sym typeface="Arial"/>
              </a:defRPr>
            </a:lvl1pPr>
            <a:lvl2pPr marL="0" lvl="1" indent="0" algn="r">
              <a:spcBef>
                <a:spcPts val="0"/>
              </a:spcBef>
              <a:buNone/>
              <a:defRPr sz="1200">
                <a:solidFill>
                  <a:schemeClr val="accent2"/>
                </a:solidFill>
                <a:latin typeface="Arial"/>
                <a:ea typeface="Arial"/>
                <a:cs typeface="Arial"/>
                <a:sym typeface="Arial"/>
              </a:defRPr>
            </a:lvl2pPr>
            <a:lvl3pPr marL="0" lvl="2" indent="0" algn="r">
              <a:spcBef>
                <a:spcPts val="0"/>
              </a:spcBef>
              <a:buNone/>
              <a:defRPr sz="1200">
                <a:solidFill>
                  <a:schemeClr val="accent2"/>
                </a:solidFill>
                <a:latin typeface="Arial"/>
                <a:ea typeface="Arial"/>
                <a:cs typeface="Arial"/>
                <a:sym typeface="Arial"/>
              </a:defRPr>
            </a:lvl3pPr>
            <a:lvl4pPr marL="0" lvl="3" indent="0" algn="r">
              <a:spcBef>
                <a:spcPts val="0"/>
              </a:spcBef>
              <a:buNone/>
              <a:defRPr sz="1200">
                <a:solidFill>
                  <a:schemeClr val="accent2"/>
                </a:solidFill>
                <a:latin typeface="Arial"/>
                <a:ea typeface="Arial"/>
                <a:cs typeface="Arial"/>
                <a:sym typeface="Arial"/>
              </a:defRPr>
            </a:lvl4pPr>
            <a:lvl5pPr marL="0" lvl="4" indent="0" algn="r">
              <a:spcBef>
                <a:spcPts val="0"/>
              </a:spcBef>
              <a:buNone/>
              <a:defRPr sz="1200">
                <a:solidFill>
                  <a:schemeClr val="accent2"/>
                </a:solidFill>
                <a:latin typeface="Arial"/>
                <a:ea typeface="Arial"/>
                <a:cs typeface="Arial"/>
                <a:sym typeface="Arial"/>
              </a:defRPr>
            </a:lvl5pPr>
            <a:lvl6pPr marL="0" lvl="5" indent="0" algn="r">
              <a:spcBef>
                <a:spcPts val="0"/>
              </a:spcBef>
              <a:buNone/>
              <a:defRPr sz="1200">
                <a:solidFill>
                  <a:schemeClr val="accent2"/>
                </a:solidFill>
                <a:latin typeface="Arial"/>
                <a:ea typeface="Arial"/>
                <a:cs typeface="Arial"/>
                <a:sym typeface="Arial"/>
              </a:defRPr>
            </a:lvl6pPr>
            <a:lvl7pPr marL="0" lvl="6" indent="0" algn="r">
              <a:spcBef>
                <a:spcPts val="0"/>
              </a:spcBef>
              <a:buNone/>
              <a:defRPr sz="1200">
                <a:solidFill>
                  <a:schemeClr val="accent2"/>
                </a:solidFill>
                <a:latin typeface="Arial"/>
                <a:ea typeface="Arial"/>
                <a:cs typeface="Arial"/>
                <a:sym typeface="Arial"/>
              </a:defRPr>
            </a:lvl7pPr>
            <a:lvl8pPr marL="0" lvl="7" indent="0" algn="r">
              <a:spcBef>
                <a:spcPts val="0"/>
              </a:spcBef>
              <a:buNone/>
              <a:defRPr sz="1200">
                <a:solidFill>
                  <a:schemeClr val="accent2"/>
                </a:solidFill>
                <a:latin typeface="Arial"/>
                <a:ea typeface="Arial"/>
                <a:cs typeface="Arial"/>
                <a:sym typeface="Arial"/>
              </a:defRPr>
            </a:lvl8pPr>
            <a:lvl9pPr marL="0" lvl="8" indent="0" algn="r">
              <a:spcBef>
                <a:spcPts val="0"/>
              </a:spcBef>
              <a:buNone/>
              <a:defRPr sz="1200">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76" name="Google Shape;76;p11"/>
          <p:cNvCxnSpPr/>
          <p:nvPr/>
        </p:nvCxnSpPr>
        <p:spPr>
          <a:xfrm>
            <a:off x="914400" y="6126480"/>
            <a:ext cx="1705550" cy="0"/>
          </a:xfrm>
          <a:prstGeom prst="straightConnector1">
            <a:avLst/>
          </a:prstGeom>
          <a:noFill/>
          <a:ln w="25400" cap="flat" cmpd="sng">
            <a:solidFill>
              <a:schemeClr val="accent2"/>
            </a:solidFill>
            <a:prstDash val="solid"/>
            <a:miter lim="800000"/>
            <a:headEnd type="none" w="sm" len="sm"/>
            <a:tailEnd type="none" w="sm" len="sm"/>
          </a:ln>
        </p:spPr>
      </p:cxnSp>
      <p:sp>
        <p:nvSpPr>
          <p:cNvPr id="77" name="Google Shape;77;p11"/>
          <p:cNvSpPr/>
          <p:nvPr/>
        </p:nvSpPr>
        <p:spPr>
          <a:xfrm>
            <a:off x="0" y="0"/>
            <a:ext cx="459581"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8" name="Google Shape;78;p11"/>
          <p:cNvPicPr preferRelativeResize="0"/>
          <p:nvPr/>
        </p:nvPicPr>
        <p:blipFill rotWithShape="1">
          <a:blip r:embed="rId2">
            <a:alphaModFix/>
          </a:blip>
          <a:srcRect/>
          <a:stretch/>
        </p:blipFill>
        <p:spPr>
          <a:xfrm>
            <a:off x="930103" y="6239971"/>
            <a:ext cx="1689847" cy="519857"/>
          </a:xfrm>
          <a:prstGeom prst="rect">
            <a:avLst/>
          </a:prstGeom>
          <a:noFill/>
          <a:ln>
            <a:noFill/>
          </a:ln>
        </p:spPr>
      </p:pic>
      <p:sp>
        <p:nvSpPr>
          <p:cNvPr id="79" name="Google Shape;79;p11"/>
          <p:cNvSpPr>
            <a:spLocks noGrp="1"/>
          </p:cNvSpPr>
          <p:nvPr>
            <p:ph type="pic" idx="2"/>
          </p:nvPr>
        </p:nvSpPr>
        <p:spPr>
          <a:xfrm>
            <a:off x="6451600" y="1828800"/>
            <a:ext cx="5281613" cy="4176713"/>
          </a:xfrm>
          <a:prstGeom prst="rect">
            <a:avLst/>
          </a:prstGeom>
          <a:noFill/>
          <a:ln>
            <a:no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5_Comparison">
  <p:cSld name="15_Comparison">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2"/>
              </a:buClr>
              <a:buSzPts val="3600"/>
              <a:buFont typeface="Arial"/>
              <a:buNone/>
              <a:defRPr sz="3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2"/>
                </a:solidFill>
                <a:latin typeface="Arial"/>
                <a:ea typeface="Arial"/>
                <a:cs typeface="Arial"/>
                <a:sym typeface="Arial"/>
              </a:defRPr>
            </a:lvl1pPr>
            <a:lvl2pPr marL="0" lvl="1" indent="0" algn="r">
              <a:spcBef>
                <a:spcPts val="0"/>
              </a:spcBef>
              <a:buNone/>
              <a:defRPr sz="1200">
                <a:solidFill>
                  <a:schemeClr val="accent2"/>
                </a:solidFill>
                <a:latin typeface="Arial"/>
                <a:ea typeface="Arial"/>
                <a:cs typeface="Arial"/>
                <a:sym typeface="Arial"/>
              </a:defRPr>
            </a:lvl2pPr>
            <a:lvl3pPr marL="0" lvl="2" indent="0" algn="r">
              <a:spcBef>
                <a:spcPts val="0"/>
              </a:spcBef>
              <a:buNone/>
              <a:defRPr sz="1200">
                <a:solidFill>
                  <a:schemeClr val="accent2"/>
                </a:solidFill>
                <a:latin typeface="Arial"/>
                <a:ea typeface="Arial"/>
                <a:cs typeface="Arial"/>
                <a:sym typeface="Arial"/>
              </a:defRPr>
            </a:lvl3pPr>
            <a:lvl4pPr marL="0" lvl="3" indent="0" algn="r">
              <a:spcBef>
                <a:spcPts val="0"/>
              </a:spcBef>
              <a:buNone/>
              <a:defRPr sz="1200">
                <a:solidFill>
                  <a:schemeClr val="accent2"/>
                </a:solidFill>
                <a:latin typeface="Arial"/>
                <a:ea typeface="Arial"/>
                <a:cs typeface="Arial"/>
                <a:sym typeface="Arial"/>
              </a:defRPr>
            </a:lvl4pPr>
            <a:lvl5pPr marL="0" lvl="4" indent="0" algn="r">
              <a:spcBef>
                <a:spcPts val="0"/>
              </a:spcBef>
              <a:buNone/>
              <a:defRPr sz="1200">
                <a:solidFill>
                  <a:schemeClr val="accent2"/>
                </a:solidFill>
                <a:latin typeface="Arial"/>
                <a:ea typeface="Arial"/>
                <a:cs typeface="Arial"/>
                <a:sym typeface="Arial"/>
              </a:defRPr>
            </a:lvl5pPr>
            <a:lvl6pPr marL="0" lvl="5" indent="0" algn="r">
              <a:spcBef>
                <a:spcPts val="0"/>
              </a:spcBef>
              <a:buNone/>
              <a:defRPr sz="1200">
                <a:solidFill>
                  <a:schemeClr val="accent2"/>
                </a:solidFill>
                <a:latin typeface="Arial"/>
                <a:ea typeface="Arial"/>
                <a:cs typeface="Arial"/>
                <a:sym typeface="Arial"/>
              </a:defRPr>
            </a:lvl6pPr>
            <a:lvl7pPr marL="0" lvl="6" indent="0" algn="r">
              <a:spcBef>
                <a:spcPts val="0"/>
              </a:spcBef>
              <a:buNone/>
              <a:defRPr sz="1200">
                <a:solidFill>
                  <a:schemeClr val="accent2"/>
                </a:solidFill>
                <a:latin typeface="Arial"/>
                <a:ea typeface="Arial"/>
                <a:cs typeface="Arial"/>
                <a:sym typeface="Arial"/>
              </a:defRPr>
            </a:lvl7pPr>
            <a:lvl8pPr marL="0" lvl="7" indent="0" algn="r">
              <a:spcBef>
                <a:spcPts val="0"/>
              </a:spcBef>
              <a:buNone/>
              <a:defRPr sz="1200">
                <a:solidFill>
                  <a:schemeClr val="accent2"/>
                </a:solidFill>
                <a:latin typeface="Arial"/>
                <a:ea typeface="Arial"/>
                <a:cs typeface="Arial"/>
                <a:sym typeface="Arial"/>
              </a:defRPr>
            </a:lvl8pPr>
            <a:lvl9pPr marL="0" lvl="8" indent="0" algn="r">
              <a:spcBef>
                <a:spcPts val="0"/>
              </a:spcBef>
              <a:buNone/>
              <a:defRPr sz="1200">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84" name="Google Shape;84;p12"/>
          <p:cNvCxnSpPr/>
          <p:nvPr/>
        </p:nvCxnSpPr>
        <p:spPr>
          <a:xfrm>
            <a:off x="914400" y="6126480"/>
            <a:ext cx="1705550" cy="0"/>
          </a:xfrm>
          <a:prstGeom prst="straightConnector1">
            <a:avLst/>
          </a:prstGeom>
          <a:noFill/>
          <a:ln w="25400" cap="flat" cmpd="sng">
            <a:solidFill>
              <a:schemeClr val="accent2"/>
            </a:solidFill>
            <a:prstDash val="solid"/>
            <a:miter lim="800000"/>
            <a:headEnd type="none" w="sm" len="sm"/>
            <a:tailEnd type="none" w="sm" len="sm"/>
          </a:ln>
        </p:spPr>
      </p:cxnSp>
      <p:sp>
        <p:nvSpPr>
          <p:cNvPr id="85" name="Google Shape;85;p12"/>
          <p:cNvSpPr/>
          <p:nvPr/>
        </p:nvSpPr>
        <p:spPr>
          <a:xfrm>
            <a:off x="0" y="0"/>
            <a:ext cx="459581"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6" name="Google Shape;86;p12"/>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6_Comparison">
  <p:cSld name="16_Comparison">
    <p:spTree>
      <p:nvGrpSpPr>
        <p:cNvPr id="1" name="Shape 87"/>
        <p:cNvGrpSpPr/>
        <p:nvPr/>
      </p:nvGrpSpPr>
      <p:grpSpPr>
        <a:xfrm>
          <a:off x="0" y="0"/>
          <a:ext cx="0" cy="0"/>
          <a:chOff x="0" y="0"/>
          <a:chExt cx="0" cy="0"/>
        </a:xfrm>
      </p:grpSpPr>
      <p:sp>
        <p:nvSpPr>
          <p:cNvPr id="88" name="Google Shape;88;p13"/>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1"/>
              </a:buClr>
              <a:buSzPts val="3600"/>
              <a:buFont typeface="Arial"/>
              <a:buNone/>
              <a:defRPr sz="36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3"/>
          <p:cNvSpPr txBox="1">
            <a:spLocks noGrp="1"/>
          </p:cNvSpPr>
          <p:nvPr>
            <p:ph type="body" idx="1"/>
          </p:nvPr>
        </p:nvSpPr>
        <p:spPr>
          <a:xfrm>
            <a:off x="914400" y="1828799"/>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1"/>
              </a:buClr>
              <a:buSzPts val="2000"/>
              <a:buNone/>
              <a:defRPr sz="2000"/>
            </a:lvl1pPr>
            <a:lvl2pPr marL="914400" lvl="1" indent="-355600" algn="l">
              <a:lnSpc>
                <a:spcPct val="90000"/>
              </a:lnSpc>
              <a:spcBef>
                <a:spcPts val="1200"/>
              </a:spcBef>
              <a:spcAft>
                <a:spcPts val="0"/>
              </a:spcAft>
              <a:buClr>
                <a:schemeClr val="accent1"/>
              </a:buClr>
              <a:buSzPts val="2000"/>
              <a:buChar char="•"/>
              <a:defRPr sz="2000"/>
            </a:lvl2pPr>
            <a:lvl3pPr marL="1371600" lvl="2" indent="-342900" algn="l">
              <a:lnSpc>
                <a:spcPct val="90000"/>
              </a:lnSpc>
              <a:spcBef>
                <a:spcPts val="600"/>
              </a:spcBef>
              <a:spcAft>
                <a:spcPts val="0"/>
              </a:spcAft>
              <a:buClr>
                <a:schemeClr val="accent1"/>
              </a:buClr>
              <a:buSzPts val="1800"/>
              <a:buFont typeface="NTR"/>
              <a:buChar char="-"/>
              <a:defRPr sz="1800"/>
            </a:lvl3pPr>
            <a:lvl4pPr marL="1828800" lvl="3" indent="-330200" algn="l">
              <a:lnSpc>
                <a:spcPct val="90000"/>
              </a:lnSpc>
              <a:spcBef>
                <a:spcPts val="1800"/>
              </a:spcBef>
              <a:spcAft>
                <a:spcPts val="0"/>
              </a:spcAft>
              <a:buClr>
                <a:schemeClr val="accent1"/>
              </a:buClr>
              <a:buSzPts val="1600"/>
              <a:buChar char="•"/>
              <a:defRPr sz="1600"/>
            </a:lvl4pPr>
            <a:lvl5pPr marL="2286000" lvl="4" indent="-330200" algn="l">
              <a:lnSpc>
                <a:spcPct val="90000"/>
              </a:lnSpc>
              <a:spcBef>
                <a:spcPts val="1800"/>
              </a:spcBef>
              <a:spcAft>
                <a:spcPts val="0"/>
              </a:spcAft>
              <a:buClr>
                <a:schemeClr val="accent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3"/>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1"/>
                </a:solidFill>
                <a:latin typeface="Arial"/>
                <a:ea typeface="Arial"/>
                <a:cs typeface="Arial"/>
                <a:sym typeface="Arial"/>
              </a:defRPr>
            </a:lvl1pPr>
            <a:lvl2pPr marL="0" lvl="1" indent="0" algn="r">
              <a:spcBef>
                <a:spcPts val="0"/>
              </a:spcBef>
              <a:buNone/>
              <a:defRPr sz="1200">
                <a:solidFill>
                  <a:schemeClr val="accent1"/>
                </a:solidFill>
                <a:latin typeface="Arial"/>
                <a:ea typeface="Arial"/>
                <a:cs typeface="Arial"/>
                <a:sym typeface="Arial"/>
              </a:defRPr>
            </a:lvl2pPr>
            <a:lvl3pPr marL="0" lvl="2" indent="0" algn="r">
              <a:spcBef>
                <a:spcPts val="0"/>
              </a:spcBef>
              <a:buNone/>
              <a:defRPr sz="1200">
                <a:solidFill>
                  <a:schemeClr val="accent1"/>
                </a:solidFill>
                <a:latin typeface="Arial"/>
                <a:ea typeface="Arial"/>
                <a:cs typeface="Arial"/>
                <a:sym typeface="Arial"/>
              </a:defRPr>
            </a:lvl3pPr>
            <a:lvl4pPr marL="0" lvl="3" indent="0" algn="r">
              <a:spcBef>
                <a:spcPts val="0"/>
              </a:spcBef>
              <a:buNone/>
              <a:defRPr sz="1200">
                <a:solidFill>
                  <a:schemeClr val="accent1"/>
                </a:solidFill>
                <a:latin typeface="Arial"/>
                <a:ea typeface="Arial"/>
                <a:cs typeface="Arial"/>
                <a:sym typeface="Arial"/>
              </a:defRPr>
            </a:lvl4pPr>
            <a:lvl5pPr marL="0" lvl="4" indent="0" algn="r">
              <a:spcBef>
                <a:spcPts val="0"/>
              </a:spcBef>
              <a:buNone/>
              <a:defRPr sz="1200">
                <a:solidFill>
                  <a:schemeClr val="accent1"/>
                </a:solidFill>
                <a:latin typeface="Arial"/>
                <a:ea typeface="Arial"/>
                <a:cs typeface="Arial"/>
                <a:sym typeface="Arial"/>
              </a:defRPr>
            </a:lvl5pPr>
            <a:lvl6pPr marL="0" lvl="5" indent="0" algn="r">
              <a:spcBef>
                <a:spcPts val="0"/>
              </a:spcBef>
              <a:buNone/>
              <a:defRPr sz="1200">
                <a:solidFill>
                  <a:schemeClr val="accent1"/>
                </a:solidFill>
                <a:latin typeface="Arial"/>
                <a:ea typeface="Arial"/>
                <a:cs typeface="Arial"/>
                <a:sym typeface="Arial"/>
              </a:defRPr>
            </a:lvl6pPr>
            <a:lvl7pPr marL="0" lvl="6" indent="0" algn="r">
              <a:spcBef>
                <a:spcPts val="0"/>
              </a:spcBef>
              <a:buNone/>
              <a:defRPr sz="1200">
                <a:solidFill>
                  <a:schemeClr val="accent1"/>
                </a:solidFill>
                <a:latin typeface="Arial"/>
                <a:ea typeface="Arial"/>
                <a:cs typeface="Arial"/>
                <a:sym typeface="Arial"/>
              </a:defRPr>
            </a:lvl7pPr>
            <a:lvl8pPr marL="0" lvl="7" indent="0" algn="r">
              <a:spcBef>
                <a:spcPts val="0"/>
              </a:spcBef>
              <a:buNone/>
              <a:defRPr sz="1200">
                <a:solidFill>
                  <a:schemeClr val="accent1"/>
                </a:solidFill>
                <a:latin typeface="Arial"/>
                <a:ea typeface="Arial"/>
                <a:cs typeface="Arial"/>
                <a:sym typeface="Arial"/>
              </a:defRPr>
            </a:lvl8pPr>
            <a:lvl9pPr marL="0" lvl="8" indent="0" algn="r">
              <a:spcBef>
                <a:spcPts val="0"/>
              </a:spcBef>
              <a:buNone/>
              <a:defRPr sz="1200">
                <a:solidFill>
                  <a:schemeClr val="accen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92" name="Google Shape;92;p13"/>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93" name="Google Shape;93;p13"/>
          <p:cNvSpPr/>
          <p:nvPr/>
        </p:nvSpPr>
        <p:spPr>
          <a:xfrm>
            <a:off x="0" y="0"/>
            <a:ext cx="459581"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4" name="Google Shape;94;p13"/>
          <p:cNvPicPr preferRelativeResize="0"/>
          <p:nvPr/>
        </p:nvPicPr>
        <p:blipFill rotWithShape="1">
          <a:blip r:embed="rId2">
            <a:alphaModFix/>
          </a:blip>
          <a:srcRect/>
          <a:stretch/>
        </p:blipFill>
        <p:spPr>
          <a:xfrm>
            <a:off x="930103" y="6239971"/>
            <a:ext cx="1689847" cy="519857"/>
          </a:xfrm>
          <a:prstGeom prst="rect">
            <a:avLst/>
          </a:prstGeom>
          <a:noFill/>
          <a:ln>
            <a:noFill/>
          </a:ln>
        </p:spPr>
      </p:pic>
      <p:sp>
        <p:nvSpPr>
          <p:cNvPr id="95" name="Google Shape;95;p13"/>
          <p:cNvSpPr>
            <a:spLocks noGrp="1"/>
          </p:cNvSpPr>
          <p:nvPr>
            <p:ph type="pic" idx="2"/>
          </p:nvPr>
        </p:nvSpPr>
        <p:spPr>
          <a:xfrm>
            <a:off x="6451600" y="1828800"/>
            <a:ext cx="5281613" cy="4176713"/>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7_Comparison">
  <p:cSld name="17_Comparison">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1"/>
              </a:buClr>
              <a:buSzPts val="3600"/>
              <a:buFont typeface="Arial"/>
              <a:buNone/>
              <a:defRPr sz="36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4"/>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1"/>
                </a:solidFill>
                <a:latin typeface="Arial"/>
                <a:ea typeface="Arial"/>
                <a:cs typeface="Arial"/>
                <a:sym typeface="Arial"/>
              </a:defRPr>
            </a:lvl1pPr>
            <a:lvl2pPr marL="0" lvl="1" indent="0" algn="r">
              <a:spcBef>
                <a:spcPts val="0"/>
              </a:spcBef>
              <a:buNone/>
              <a:defRPr sz="1200">
                <a:solidFill>
                  <a:schemeClr val="accent1"/>
                </a:solidFill>
                <a:latin typeface="Arial"/>
                <a:ea typeface="Arial"/>
                <a:cs typeface="Arial"/>
                <a:sym typeface="Arial"/>
              </a:defRPr>
            </a:lvl2pPr>
            <a:lvl3pPr marL="0" lvl="2" indent="0" algn="r">
              <a:spcBef>
                <a:spcPts val="0"/>
              </a:spcBef>
              <a:buNone/>
              <a:defRPr sz="1200">
                <a:solidFill>
                  <a:schemeClr val="accent1"/>
                </a:solidFill>
                <a:latin typeface="Arial"/>
                <a:ea typeface="Arial"/>
                <a:cs typeface="Arial"/>
                <a:sym typeface="Arial"/>
              </a:defRPr>
            </a:lvl3pPr>
            <a:lvl4pPr marL="0" lvl="3" indent="0" algn="r">
              <a:spcBef>
                <a:spcPts val="0"/>
              </a:spcBef>
              <a:buNone/>
              <a:defRPr sz="1200">
                <a:solidFill>
                  <a:schemeClr val="accent1"/>
                </a:solidFill>
                <a:latin typeface="Arial"/>
                <a:ea typeface="Arial"/>
                <a:cs typeface="Arial"/>
                <a:sym typeface="Arial"/>
              </a:defRPr>
            </a:lvl4pPr>
            <a:lvl5pPr marL="0" lvl="4" indent="0" algn="r">
              <a:spcBef>
                <a:spcPts val="0"/>
              </a:spcBef>
              <a:buNone/>
              <a:defRPr sz="1200">
                <a:solidFill>
                  <a:schemeClr val="accent1"/>
                </a:solidFill>
                <a:latin typeface="Arial"/>
                <a:ea typeface="Arial"/>
                <a:cs typeface="Arial"/>
                <a:sym typeface="Arial"/>
              </a:defRPr>
            </a:lvl5pPr>
            <a:lvl6pPr marL="0" lvl="5" indent="0" algn="r">
              <a:spcBef>
                <a:spcPts val="0"/>
              </a:spcBef>
              <a:buNone/>
              <a:defRPr sz="1200">
                <a:solidFill>
                  <a:schemeClr val="accent1"/>
                </a:solidFill>
                <a:latin typeface="Arial"/>
                <a:ea typeface="Arial"/>
                <a:cs typeface="Arial"/>
                <a:sym typeface="Arial"/>
              </a:defRPr>
            </a:lvl6pPr>
            <a:lvl7pPr marL="0" lvl="6" indent="0" algn="r">
              <a:spcBef>
                <a:spcPts val="0"/>
              </a:spcBef>
              <a:buNone/>
              <a:defRPr sz="1200">
                <a:solidFill>
                  <a:schemeClr val="accent1"/>
                </a:solidFill>
                <a:latin typeface="Arial"/>
                <a:ea typeface="Arial"/>
                <a:cs typeface="Arial"/>
                <a:sym typeface="Arial"/>
              </a:defRPr>
            </a:lvl7pPr>
            <a:lvl8pPr marL="0" lvl="7" indent="0" algn="r">
              <a:spcBef>
                <a:spcPts val="0"/>
              </a:spcBef>
              <a:buNone/>
              <a:defRPr sz="1200">
                <a:solidFill>
                  <a:schemeClr val="accent1"/>
                </a:solidFill>
                <a:latin typeface="Arial"/>
                <a:ea typeface="Arial"/>
                <a:cs typeface="Arial"/>
                <a:sym typeface="Arial"/>
              </a:defRPr>
            </a:lvl8pPr>
            <a:lvl9pPr marL="0" lvl="8" indent="0" algn="r">
              <a:spcBef>
                <a:spcPts val="0"/>
              </a:spcBef>
              <a:buNone/>
              <a:defRPr sz="1200">
                <a:solidFill>
                  <a:schemeClr val="accen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00" name="Google Shape;100;p14"/>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101" name="Google Shape;101;p14"/>
          <p:cNvSpPr/>
          <p:nvPr/>
        </p:nvSpPr>
        <p:spPr>
          <a:xfrm>
            <a:off x="0" y="0"/>
            <a:ext cx="459581"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2" name="Google Shape;102;p14"/>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8_Section Header">
  <p:cSld name="8_Section Header">
    <p:bg>
      <p:bgPr>
        <a:solidFill>
          <a:schemeClr val="accent6"/>
        </a:solidFill>
        <a:effectLst/>
      </p:bgPr>
    </p:bg>
    <p:spTree>
      <p:nvGrpSpPr>
        <p:cNvPr id="1" name="Shape 103"/>
        <p:cNvGrpSpPr/>
        <p:nvPr/>
      </p:nvGrpSpPr>
      <p:grpSpPr>
        <a:xfrm>
          <a:off x="0" y="0"/>
          <a:ext cx="0" cy="0"/>
          <a:chOff x="0" y="0"/>
          <a:chExt cx="0" cy="0"/>
        </a:xfrm>
      </p:grpSpPr>
      <p:pic>
        <p:nvPicPr>
          <p:cNvPr id="104" name="Google Shape;104;p15"/>
          <p:cNvPicPr preferRelativeResize="0"/>
          <p:nvPr/>
        </p:nvPicPr>
        <p:blipFill rotWithShape="1">
          <a:blip r:embed="rId2">
            <a:alphaModFix amt="20000"/>
          </a:blip>
          <a:srcRect r="5566" b="40149"/>
          <a:stretch/>
        </p:blipFill>
        <p:spPr>
          <a:xfrm>
            <a:off x="3865499" y="1580893"/>
            <a:ext cx="8326501" cy="5277107"/>
          </a:xfrm>
          <a:prstGeom prst="rect">
            <a:avLst/>
          </a:prstGeom>
          <a:noFill/>
          <a:ln>
            <a:noFill/>
          </a:ln>
        </p:spPr>
      </p:pic>
      <p:sp>
        <p:nvSpPr>
          <p:cNvPr id="105" name="Google Shape;105;p15"/>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spTree>
      <p:nvGrpSpPr>
        <p:cNvPr id="1" name="Shape 106"/>
        <p:cNvGrpSpPr/>
        <p:nvPr/>
      </p:nvGrpSpPr>
      <p:grpSpPr>
        <a:xfrm>
          <a:off x="0" y="0"/>
          <a:ext cx="0" cy="0"/>
          <a:chOff x="0" y="0"/>
          <a:chExt cx="0" cy="0"/>
        </a:xfrm>
      </p:grpSpPr>
      <p:sp>
        <p:nvSpPr>
          <p:cNvPr id="107" name="Google Shape;107;p16"/>
          <p:cNvSpPr txBox="1">
            <a:spLocks noGrp="1"/>
          </p:cNvSpPr>
          <p:nvPr>
            <p:ph type="title"/>
          </p:nvPr>
        </p:nvSpPr>
        <p:spPr>
          <a:xfrm>
            <a:off x="914400" y="365126"/>
            <a:ext cx="1081801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6"/>
              </a:buClr>
              <a:buSzPts val="3600"/>
              <a:buFont typeface="Arial"/>
              <a:buNone/>
              <a:defRPr sz="3600" cap="none">
                <a:solidFill>
                  <a:schemeClr val="accent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16"/>
          <p:cNvSpPr txBox="1">
            <a:spLocks noGrp="1"/>
          </p:cNvSpPr>
          <p:nvPr>
            <p:ph type="body" idx="1"/>
          </p:nvPr>
        </p:nvSpPr>
        <p:spPr>
          <a:xfrm>
            <a:off x="914400" y="1825625"/>
            <a:ext cx="10818018"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chemeClr val="accent1"/>
              </a:buClr>
              <a:buSzPts val="2000"/>
              <a:buNone/>
              <a:defRPr sz="2000"/>
            </a:lvl1pPr>
            <a:lvl2pPr marL="914400" lvl="1" indent="-355600" algn="l">
              <a:lnSpc>
                <a:spcPct val="90000"/>
              </a:lnSpc>
              <a:spcBef>
                <a:spcPts val="1800"/>
              </a:spcBef>
              <a:spcAft>
                <a:spcPts val="0"/>
              </a:spcAft>
              <a:buClr>
                <a:schemeClr val="accent6"/>
              </a:buClr>
              <a:buSzPts val="2000"/>
              <a:buChar char="•"/>
              <a:defRPr sz="2000"/>
            </a:lvl2pPr>
            <a:lvl3pPr marL="1371600" lvl="2" indent="-342900" algn="l">
              <a:lnSpc>
                <a:spcPct val="90000"/>
              </a:lnSpc>
              <a:spcBef>
                <a:spcPts val="1800"/>
              </a:spcBef>
              <a:spcAft>
                <a:spcPts val="0"/>
              </a:spcAft>
              <a:buClr>
                <a:schemeClr val="accent6"/>
              </a:buClr>
              <a:buSzPts val="1800"/>
              <a:buChar char="•"/>
              <a:defRPr sz="1800"/>
            </a:lvl3pPr>
            <a:lvl4pPr marL="1828800" lvl="3" indent="-330200" algn="l">
              <a:lnSpc>
                <a:spcPct val="90000"/>
              </a:lnSpc>
              <a:spcBef>
                <a:spcPts val="500"/>
              </a:spcBef>
              <a:spcAft>
                <a:spcPts val="0"/>
              </a:spcAft>
              <a:buClr>
                <a:schemeClr val="accent6"/>
              </a:buClr>
              <a:buSzPts val="1600"/>
              <a:buChar char="•"/>
              <a:defRPr sz="1600"/>
            </a:lvl4pPr>
            <a:lvl5pPr marL="2286000" lvl="4" indent="-330200" algn="l">
              <a:lnSpc>
                <a:spcPct val="90000"/>
              </a:lnSpc>
              <a:spcBef>
                <a:spcPts val="500"/>
              </a:spcBef>
              <a:spcAft>
                <a:spcPts val="0"/>
              </a:spcAft>
              <a:buClr>
                <a:schemeClr val="accent6"/>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9" name="Google Shape;10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6"/>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6"/>
                </a:solidFill>
                <a:latin typeface="Arial"/>
                <a:ea typeface="Arial"/>
                <a:cs typeface="Arial"/>
                <a:sym typeface="Arial"/>
              </a:defRPr>
            </a:lvl1pPr>
            <a:lvl2pPr marL="0" lvl="1" indent="0" algn="r">
              <a:spcBef>
                <a:spcPts val="0"/>
              </a:spcBef>
              <a:buNone/>
              <a:defRPr sz="1200">
                <a:solidFill>
                  <a:schemeClr val="accent6"/>
                </a:solidFill>
                <a:latin typeface="Arial"/>
                <a:ea typeface="Arial"/>
                <a:cs typeface="Arial"/>
                <a:sym typeface="Arial"/>
              </a:defRPr>
            </a:lvl2pPr>
            <a:lvl3pPr marL="0" lvl="2" indent="0" algn="r">
              <a:spcBef>
                <a:spcPts val="0"/>
              </a:spcBef>
              <a:buNone/>
              <a:defRPr sz="1200">
                <a:solidFill>
                  <a:schemeClr val="accent6"/>
                </a:solidFill>
                <a:latin typeface="Arial"/>
                <a:ea typeface="Arial"/>
                <a:cs typeface="Arial"/>
                <a:sym typeface="Arial"/>
              </a:defRPr>
            </a:lvl3pPr>
            <a:lvl4pPr marL="0" lvl="3" indent="0" algn="r">
              <a:spcBef>
                <a:spcPts val="0"/>
              </a:spcBef>
              <a:buNone/>
              <a:defRPr sz="1200">
                <a:solidFill>
                  <a:schemeClr val="accent6"/>
                </a:solidFill>
                <a:latin typeface="Arial"/>
                <a:ea typeface="Arial"/>
                <a:cs typeface="Arial"/>
                <a:sym typeface="Arial"/>
              </a:defRPr>
            </a:lvl4pPr>
            <a:lvl5pPr marL="0" lvl="4" indent="0" algn="r">
              <a:spcBef>
                <a:spcPts val="0"/>
              </a:spcBef>
              <a:buNone/>
              <a:defRPr sz="1200">
                <a:solidFill>
                  <a:schemeClr val="accent6"/>
                </a:solidFill>
                <a:latin typeface="Arial"/>
                <a:ea typeface="Arial"/>
                <a:cs typeface="Arial"/>
                <a:sym typeface="Arial"/>
              </a:defRPr>
            </a:lvl5pPr>
            <a:lvl6pPr marL="0" lvl="5" indent="0" algn="r">
              <a:spcBef>
                <a:spcPts val="0"/>
              </a:spcBef>
              <a:buNone/>
              <a:defRPr sz="1200">
                <a:solidFill>
                  <a:schemeClr val="accent6"/>
                </a:solidFill>
                <a:latin typeface="Arial"/>
                <a:ea typeface="Arial"/>
                <a:cs typeface="Arial"/>
                <a:sym typeface="Arial"/>
              </a:defRPr>
            </a:lvl6pPr>
            <a:lvl7pPr marL="0" lvl="6" indent="0" algn="r">
              <a:spcBef>
                <a:spcPts val="0"/>
              </a:spcBef>
              <a:buNone/>
              <a:defRPr sz="1200">
                <a:solidFill>
                  <a:schemeClr val="accent6"/>
                </a:solidFill>
                <a:latin typeface="Arial"/>
                <a:ea typeface="Arial"/>
                <a:cs typeface="Arial"/>
                <a:sym typeface="Arial"/>
              </a:defRPr>
            </a:lvl7pPr>
            <a:lvl8pPr marL="0" lvl="7" indent="0" algn="r">
              <a:spcBef>
                <a:spcPts val="0"/>
              </a:spcBef>
              <a:buNone/>
              <a:defRPr sz="1200">
                <a:solidFill>
                  <a:schemeClr val="accent6"/>
                </a:solidFill>
                <a:latin typeface="Arial"/>
                <a:ea typeface="Arial"/>
                <a:cs typeface="Arial"/>
                <a:sym typeface="Arial"/>
              </a:defRPr>
            </a:lvl8pPr>
            <a:lvl9pPr marL="0" lvl="8" indent="0" algn="r">
              <a:spcBef>
                <a:spcPts val="0"/>
              </a:spcBef>
              <a:buNone/>
              <a:defRPr sz="1200">
                <a:solidFill>
                  <a:schemeClr val="accent6"/>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11" name="Google Shape;111;p16"/>
          <p:cNvCxnSpPr/>
          <p:nvPr/>
        </p:nvCxnSpPr>
        <p:spPr>
          <a:xfrm>
            <a:off x="914400" y="6128452"/>
            <a:ext cx="1705550" cy="0"/>
          </a:xfrm>
          <a:prstGeom prst="straightConnector1">
            <a:avLst/>
          </a:prstGeom>
          <a:noFill/>
          <a:ln w="25400" cap="flat" cmpd="sng">
            <a:solidFill>
              <a:schemeClr val="accent6"/>
            </a:solidFill>
            <a:prstDash val="solid"/>
            <a:miter lim="800000"/>
            <a:headEnd type="none" w="sm" len="sm"/>
            <a:tailEnd type="none" w="sm" len="sm"/>
          </a:ln>
        </p:spPr>
      </p:cxnSp>
      <p:sp>
        <p:nvSpPr>
          <p:cNvPr id="112" name="Google Shape;112;p16"/>
          <p:cNvSpPr/>
          <p:nvPr/>
        </p:nvSpPr>
        <p:spPr>
          <a:xfrm>
            <a:off x="0" y="0"/>
            <a:ext cx="459581" cy="68580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13" name="Google Shape;113;p16"/>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8_Comparison">
  <p:cSld name="18_Comparison">
    <p:spTree>
      <p:nvGrpSpPr>
        <p:cNvPr id="1" name="Shape 114"/>
        <p:cNvGrpSpPr/>
        <p:nvPr/>
      </p:nvGrpSpPr>
      <p:grpSpPr>
        <a:xfrm>
          <a:off x="0" y="0"/>
          <a:ext cx="0" cy="0"/>
          <a:chOff x="0" y="0"/>
          <a:chExt cx="0" cy="0"/>
        </a:xfrm>
      </p:grpSpPr>
      <p:sp>
        <p:nvSpPr>
          <p:cNvPr id="115" name="Google Shape;115;p17"/>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6"/>
              </a:buClr>
              <a:buSzPts val="3600"/>
              <a:buFont typeface="Arial"/>
              <a:buNone/>
              <a:defRPr sz="3600">
                <a:solidFill>
                  <a:schemeClr val="accent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7"/>
          <p:cNvSpPr txBox="1">
            <a:spLocks noGrp="1"/>
          </p:cNvSpPr>
          <p:nvPr>
            <p:ph type="body" idx="1"/>
          </p:nvPr>
        </p:nvSpPr>
        <p:spPr>
          <a:xfrm>
            <a:off x="914400" y="1828799"/>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6"/>
              </a:buClr>
              <a:buSzPts val="2000"/>
              <a:buNone/>
              <a:defRPr sz="2000"/>
            </a:lvl1pPr>
            <a:lvl2pPr marL="914400" lvl="1" indent="-355600" algn="l">
              <a:lnSpc>
                <a:spcPct val="90000"/>
              </a:lnSpc>
              <a:spcBef>
                <a:spcPts val="1200"/>
              </a:spcBef>
              <a:spcAft>
                <a:spcPts val="0"/>
              </a:spcAft>
              <a:buClr>
                <a:schemeClr val="accent6"/>
              </a:buClr>
              <a:buSzPts val="2000"/>
              <a:buChar char="•"/>
              <a:defRPr sz="2000"/>
            </a:lvl2pPr>
            <a:lvl3pPr marL="1371600" lvl="2" indent="-342900" algn="l">
              <a:lnSpc>
                <a:spcPct val="90000"/>
              </a:lnSpc>
              <a:spcBef>
                <a:spcPts val="600"/>
              </a:spcBef>
              <a:spcAft>
                <a:spcPts val="0"/>
              </a:spcAft>
              <a:buClr>
                <a:schemeClr val="accent6"/>
              </a:buClr>
              <a:buSzPts val="1800"/>
              <a:buFont typeface="NTR"/>
              <a:buChar char="-"/>
              <a:defRPr sz="1800"/>
            </a:lvl3pPr>
            <a:lvl4pPr marL="1828800" lvl="3" indent="-330200" algn="l">
              <a:lnSpc>
                <a:spcPct val="90000"/>
              </a:lnSpc>
              <a:spcBef>
                <a:spcPts val="1800"/>
              </a:spcBef>
              <a:spcAft>
                <a:spcPts val="0"/>
              </a:spcAft>
              <a:buClr>
                <a:schemeClr val="accent6"/>
              </a:buClr>
              <a:buSzPts val="1600"/>
              <a:buChar char="•"/>
              <a:defRPr sz="1600"/>
            </a:lvl4pPr>
            <a:lvl5pPr marL="2286000" lvl="4" indent="-330200" algn="l">
              <a:lnSpc>
                <a:spcPct val="90000"/>
              </a:lnSpc>
              <a:spcBef>
                <a:spcPts val="1800"/>
              </a:spcBef>
              <a:spcAft>
                <a:spcPts val="0"/>
              </a:spcAft>
              <a:buClr>
                <a:schemeClr val="accent6"/>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7"/>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6"/>
                </a:solidFill>
                <a:latin typeface="Arial"/>
                <a:ea typeface="Arial"/>
                <a:cs typeface="Arial"/>
                <a:sym typeface="Arial"/>
              </a:defRPr>
            </a:lvl1pPr>
            <a:lvl2pPr marL="0" lvl="1" indent="0" algn="r">
              <a:spcBef>
                <a:spcPts val="0"/>
              </a:spcBef>
              <a:buNone/>
              <a:defRPr sz="1200">
                <a:solidFill>
                  <a:schemeClr val="accent6"/>
                </a:solidFill>
                <a:latin typeface="Arial"/>
                <a:ea typeface="Arial"/>
                <a:cs typeface="Arial"/>
                <a:sym typeface="Arial"/>
              </a:defRPr>
            </a:lvl2pPr>
            <a:lvl3pPr marL="0" lvl="2" indent="0" algn="r">
              <a:spcBef>
                <a:spcPts val="0"/>
              </a:spcBef>
              <a:buNone/>
              <a:defRPr sz="1200">
                <a:solidFill>
                  <a:schemeClr val="accent6"/>
                </a:solidFill>
                <a:latin typeface="Arial"/>
                <a:ea typeface="Arial"/>
                <a:cs typeface="Arial"/>
                <a:sym typeface="Arial"/>
              </a:defRPr>
            </a:lvl3pPr>
            <a:lvl4pPr marL="0" lvl="3" indent="0" algn="r">
              <a:spcBef>
                <a:spcPts val="0"/>
              </a:spcBef>
              <a:buNone/>
              <a:defRPr sz="1200">
                <a:solidFill>
                  <a:schemeClr val="accent6"/>
                </a:solidFill>
                <a:latin typeface="Arial"/>
                <a:ea typeface="Arial"/>
                <a:cs typeface="Arial"/>
                <a:sym typeface="Arial"/>
              </a:defRPr>
            </a:lvl4pPr>
            <a:lvl5pPr marL="0" lvl="4" indent="0" algn="r">
              <a:spcBef>
                <a:spcPts val="0"/>
              </a:spcBef>
              <a:buNone/>
              <a:defRPr sz="1200">
                <a:solidFill>
                  <a:schemeClr val="accent6"/>
                </a:solidFill>
                <a:latin typeface="Arial"/>
                <a:ea typeface="Arial"/>
                <a:cs typeface="Arial"/>
                <a:sym typeface="Arial"/>
              </a:defRPr>
            </a:lvl5pPr>
            <a:lvl6pPr marL="0" lvl="5" indent="0" algn="r">
              <a:spcBef>
                <a:spcPts val="0"/>
              </a:spcBef>
              <a:buNone/>
              <a:defRPr sz="1200">
                <a:solidFill>
                  <a:schemeClr val="accent6"/>
                </a:solidFill>
                <a:latin typeface="Arial"/>
                <a:ea typeface="Arial"/>
                <a:cs typeface="Arial"/>
                <a:sym typeface="Arial"/>
              </a:defRPr>
            </a:lvl6pPr>
            <a:lvl7pPr marL="0" lvl="6" indent="0" algn="r">
              <a:spcBef>
                <a:spcPts val="0"/>
              </a:spcBef>
              <a:buNone/>
              <a:defRPr sz="1200">
                <a:solidFill>
                  <a:schemeClr val="accent6"/>
                </a:solidFill>
                <a:latin typeface="Arial"/>
                <a:ea typeface="Arial"/>
                <a:cs typeface="Arial"/>
                <a:sym typeface="Arial"/>
              </a:defRPr>
            </a:lvl7pPr>
            <a:lvl8pPr marL="0" lvl="7" indent="0" algn="r">
              <a:spcBef>
                <a:spcPts val="0"/>
              </a:spcBef>
              <a:buNone/>
              <a:defRPr sz="1200">
                <a:solidFill>
                  <a:schemeClr val="accent6"/>
                </a:solidFill>
                <a:latin typeface="Arial"/>
                <a:ea typeface="Arial"/>
                <a:cs typeface="Arial"/>
                <a:sym typeface="Arial"/>
              </a:defRPr>
            </a:lvl8pPr>
            <a:lvl9pPr marL="0" lvl="8" indent="0" algn="r">
              <a:spcBef>
                <a:spcPts val="0"/>
              </a:spcBef>
              <a:buNone/>
              <a:defRPr sz="1200">
                <a:solidFill>
                  <a:schemeClr val="accent6"/>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19" name="Google Shape;119;p17"/>
          <p:cNvCxnSpPr/>
          <p:nvPr/>
        </p:nvCxnSpPr>
        <p:spPr>
          <a:xfrm>
            <a:off x="914400" y="6128452"/>
            <a:ext cx="1705550" cy="0"/>
          </a:xfrm>
          <a:prstGeom prst="straightConnector1">
            <a:avLst/>
          </a:prstGeom>
          <a:noFill/>
          <a:ln w="25400" cap="flat" cmpd="sng">
            <a:solidFill>
              <a:schemeClr val="accent6"/>
            </a:solidFill>
            <a:prstDash val="solid"/>
            <a:miter lim="800000"/>
            <a:headEnd type="none" w="sm" len="sm"/>
            <a:tailEnd type="none" w="sm" len="sm"/>
          </a:ln>
        </p:spPr>
      </p:cxnSp>
      <p:sp>
        <p:nvSpPr>
          <p:cNvPr id="120" name="Google Shape;120;p17"/>
          <p:cNvSpPr/>
          <p:nvPr/>
        </p:nvSpPr>
        <p:spPr>
          <a:xfrm>
            <a:off x="0" y="0"/>
            <a:ext cx="459581" cy="68580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 name="Google Shape;121;p17"/>
          <p:cNvPicPr preferRelativeResize="0"/>
          <p:nvPr/>
        </p:nvPicPr>
        <p:blipFill rotWithShape="1">
          <a:blip r:embed="rId2">
            <a:alphaModFix/>
          </a:blip>
          <a:srcRect/>
          <a:stretch/>
        </p:blipFill>
        <p:spPr>
          <a:xfrm>
            <a:off x="930103" y="6239971"/>
            <a:ext cx="1689847" cy="519857"/>
          </a:xfrm>
          <a:prstGeom prst="rect">
            <a:avLst/>
          </a:prstGeom>
          <a:noFill/>
          <a:ln>
            <a:noFill/>
          </a:ln>
        </p:spPr>
      </p:pic>
      <p:sp>
        <p:nvSpPr>
          <p:cNvPr id="122" name="Google Shape;122;p17"/>
          <p:cNvSpPr>
            <a:spLocks noGrp="1"/>
          </p:cNvSpPr>
          <p:nvPr>
            <p:ph type="pic" idx="2"/>
          </p:nvPr>
        </p:nvSpPr>
        <p:spPr>
          <a:xfrm>
            <a:off x="6451600" y="1828800"/>
            <a:ext cx="5281613" cy="4176713"/>
          </a:xfrm>
          <a:prstGeom prst="rect">
            <a:avLst/>
          </a:prstGeom>
          <a:noFill/>
          <a:ln>
            <a:no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9_Comparison">
  <p:cSld name="19_Comparison">
    <p:spTree>
      <p:nvGrpSpPr>
        <p:cNvPr id="1" name="Shape 123"/>
        <p:cNvGrpSpPr/>
        <p:nvPr/>
      </p:nvGrpSpPr>
      <p:grpSpPr>
        <a:xfrm>
          <a:off x="0" y="0"/>
          <a:ext cx="0" cy="0"/>
          <a:chOff x="0" y="0"/>
          <a:chExt cx="0" cy="0"/>
        </a:xfrm>
      </p:grpSpPr>
      <p:sp>
        <p:nvSpPr>
          <p:cNvPr id="124" name="Google Shape;124;p18"/>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6"/>
              </a:buClr>
              <a:buSzPts val="3600"/>
              <a:buFont typeface="Arial"/>
              <a:buNone/>
              <a:defRPr sz="3600">
                <a:solidFill>
                  <a:schemeClr val="accent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18"/>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6"/>
                </a:solidFill>
                <a:latin typeface="Arial"/>
                <a:ea typeface="Arial"/>
                <a:cs typeface="Arial"/>
                <a:sym typeface="Arial"/>
              </a:defRPr>
            </a:lvl1pPr>
            <a:lvl2pPr marL="0" lvl="1" indent="0" algn="r">
              <a:spcBef>
                <a:spcPts val="0"/>
              </a:spcBef>
              <a:buNone/>
              <a:defRPr sz="1200">
                <a:solidFill>
                  <a:schemeClr val="accent6"/>
                </a:solidFill>
                <a:latin typeface="Arial"/>
                <a:ea typeface="Arial"/>
                <a:cs typeface="Arial"/>
                <a:sym typeface="Arial"/>
              </a:defRPr>
            </a:lvl2pPr>
            <a:lvl3pPr marL="0" lvl="2" indent="0" algn="r">
              <a:spcBef>
                <a:spcPts val="0"/>
              </a:spcBef>
              <a:buNone/>
              <a:defRPr sz="1200">
                <a:solidFill>
                  <a:schemeClr val="accent6"/>
                </a:solidFill>
                <a:latin typeface="Arial"/>
                <a:ea typeface="Arial"/>
                <a:cs typeface="Arial"/>
                <a:sym typeface="Arial"/>
              </a:defRPr>
            </a:lvl3pPr>
            <a:lvl4pPr marL="0" lvl="3" indent="0" algn="r">
              <a:spcBef>
                <a:spcPts val="0"/>
              </a:spcBef>
              <a:buNone/>
              <a:defRPr sz="1200">
                <a:solidFill>
                  <a:schemeClr val="accent6"/>
                </a:solidFill>
                <a:latin typeface="Arial"/>
                <a:ea typeface="Arial"/>
                <a:cs typeface="Arial"/>
                <a:sym typeface="Arial"/>
              </a:defRPr>
            </a:lvl4pPr>
            <a:lvl5pPr marL="0" lvl="4" indent="0" algn="r">
              <a:spcBef>
                <a:spcPts val="0"/>
              </a:spcBef>
              <a:buNone/>
              <a:defRPr sz="1200">
                <a:solidFill>
                  <a:schemeClr val="accent6"/>
                </a:solidFill>
                <a:latin typeface="Arial"/>
                <a:ea typeface="Arial"/>
                <a:cs typeface="Arial"/>
                <a:sym typeface="Arial"/>
              </a:defRPr>
            </a:lvl5pPr>
            <a:lvl6pPr marL="0" lvl="5" indent="0" algn="r">
              <a:spcBef>
                <a:spcPts val="0"/>
              </a:spcBef>
              <a:buNone/>
              <a:defRPr sz="1200">
                <a:solidFill>
                  <a:schemeClr val="accent6"/>
                </a:solidFill>
                <a:latin typeface="Arial"/>
                <a:ea typeface="Arial"/>
                <a:cs typeface="Arial"/>
                <a:sym typeface="Arial"/>
              </a:defRPr>
            </a:lvl6pPr>
            <a:lvl7pPr marL="0" lvl="6" indent="0" algn="r">
              <a:spcBef>
                <a:spcPts val="0"/>
              </a:spcBef>
              <a:buNone/>
              <a:defRPr sz="1200">
                <a:solidFill>
                  <a:schemeClr val="accent6"/>
                </a:solidFill>
                <a:latin typeface="Arial"/>
                <a:ea typeface="Arial"/>
                <a:cs typeface="Arial"/>
                <a:sym typeface="Arial"/>
              </a:defRPr>
            </a:lvl7pPr>
            <a:lvl8pPr marL="0" lvl="7" indent="0" algn="r">
              <a:spcBef>
                <a:spcPts val="0"/>
              </a:spcBef>
              <a:buNone/>
              <a:defRPr sz="1200">
                <a:solidFill>
                  <a:schemeClr val="accent6"/>
                </a:solidFill>
                <a:latin typeface="Arial"/>
                <a:ea typeface="Arial"/>
                <a:cs typeface="Arial"/>
                <a:sym typeface="Arial"/>
              </a:defRPr>
            </a:lvl8pPr>
            <a:lvl9pPr marL="0" lvl="8" indent="0" algn="r">
              <a:spcBef>
                <a:spcPts val="0"/>
              </a:spcBef>
              <a:buNone/>
              <a:defRPr sz="1200">
                <a:solidFill>
                  <a:schemeClr val="accent6"/>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27" name="Google Shape;127;p18"/>
          <p:cNvCxnSpPr/>
          <p:nvPr/>
        </p:nvCxnSpPr>
        <p:spPr>
          <a:xfrm>
            <a:off x="914400" y="6128452"/>
            <a:ext cx="1705550" cy="0"/>
          </a:xfrm>
          <a:prstGeom prst="straightConnector1">
            <a:avLst/>
          </a:prstGeom>
          <a:noFill/>
          <a:ln w="25400" cap="flat" cmpd="sng">
            <a:solidFill>
              <a:schemeClr val="accent6"/>
            </a:solidFill>
            <a:prstDash val="solid"/>
            <a:miter lim="800000"/>
            <a:headEnd type="none" w="sm" len="sm"/>
            <a:tailEnd type="none" w="sm" len="sm"/>
          </a:ln>
        </p:spPr>
      </p:cxnSp>
      <p:sp>
        <p:nvSpPr>
          <p:cNvPr id="128" name="Google Shape;128;p18"/>
          <p:cNvSpPr/>
          <p:nvPr/>
        </p:nvSpPr>
        <p:spPr>
          <a:xfrm>
            <a:off x="0" y="0"/>
            <a:ext cx="459581" cy="68580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9" name="Google Shape;129;p18"/>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0_Section Header">
  <p:cSld name="10_Section Header">
    <p:bg>
      <p:bgPr>
        <a:solidFill>
          <a:schemeClr val="accent4"/>
        </a:solidFill>
        <a:effectLst/>
      </p:bgPr>
    </p:bg>
    <p:spTree>
      <p:nvGrpSpPr>
        <p:cNvPr id="1" name="Shape 130"/>
        <p:cNvGrpSpPr/>
        <p:nvPr/>
      </p:nvGrpSpPr>
      <p:grpSpPr>
        <a:xfrm>
          <a:off x="0" y="0"/>
          <a:ext cx="0" cy="0"/>
          <a:chOff x="0" y="0"/>
          <a:chExt cx="0" cy="0"/>
        </a:xfrm>
      </p:grpSpPr>
      <p:pic>
        <p:nvPicPr>
          <p:cNvPr id="131" name="Google Shape;131;p19"/>
          <p:cNvPicPr preferRelativeResize="0"/>
          <p:nvPr/>
        </p:nvPicPr>
        <p:blipFill rotWithShape="1">
          <a:blip r:embed="rId2">
            <a:alphaModFix amt="20000"/>
          </a:blip>
          <a:srcRect l="30224" b="26350"/>
          <a:stretch/>
        </p:blipFill>
        <p:spPr>
          <a:xfrm>
            <a:off x="0" y="364237"/>
            <a:ext cx="6152261" cy="6493764"/>
          </a:xfrm>
          <a:prstGeom prst="rect">
            <a:avLst/>
          </a:prstGeom>
          <a:noFill/>
          <a:ln>
            <a:noFill/>
          </a:ln>
        </p:spPr>
      </p:pic>
      <p:sp>
        <p:nvSpPr>
          <p:cNvPr id="132" name="Google Shape;132;p19"/>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2_Title and Content">
  <p:cSld name="12_Title and Content">
    <p:spTree>
      <p:nvGrpSpPr>
        <p:cNvPr id="1" name="Shape 133"/>
        <p:cNvGrpSpPr/>
        <p:nvPr/>
      </p:nvGrpSpPr>
      <p:grpSpPr>
        <a:xfrm>
          <a:off x="0" y="0"/>
          <a:ext cx="0" cy="0"/>
          <a:chOff x="0" y="0"/>
          <a:chExt cx="0" cy="0"/>
        </a:xfrm>
      </p:grpSpPr>
      <p:sp>
        <p:nvSpPr>
          <p:cNvPr id="134" name="Google Shape;134;p20"/>
          <p:cNvSpPr txBox="1">
            <a:spLocks noGrp="1"/>
          </p:cNvSpPr>
          <p:nvPr>
            <p:ph type="title"/>
          </p:nvPr>
        </p:nvSpPr>
        <p:spPr>
          <a:xfrm>
            <a:off x="914400" y="365126"/>
            <a:ext cx="1081801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4"/>
              </a:buClr>
              <a:buSzPts val="3600"/>
              <a:buFont typeface="Arial"/>
              <a:buNone/>
              <a:defRPr sz="3600" cap="none">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5" name="Google Shape;135;p20"/>
          <p:cNvSpPr txBox="1">
            <a:spLocks noGrp="1"/>
          </p:cNvSpPr>
          <p:nvPr>
            <p:ph type="body" idx="1"/>
          </p:nvPr>
        </p:nvSpPr>
        <p:spPr>
          <a:xfrm>
            <a:off x="914400" y="1825625"/>
            <a:ext cx="10818018"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chemeClr val="accent4"/>
              </a:buClr>
              <a:buSzPts val="2000"/>
              <a:buNone/>
              <a:defRPr sz="2000"/>
            </a:lvl1pPr>
            <a:lvl2pPr marL="914400" lvl="1" indent="-355600" algn="l">
              <a:lnSpc>
                <a:spcPct val="90000"/>
              </a:lnSpc>
              <a:spcBef>
                <a:spcPts val="1800"/>
              </a:spcBef>
              <a:spcAft>
                <a:spcPts val="0"/>
              </a:spcAft>
              <a:buClr>
                <a:schemeClr val="accent4"/>
              </a:buClr>
              <a:buSzPts val="2000"/>
              <a:buChar char="•"/>
              <a:defRPr sz="2000"/>
            </a:lvl2pPr>
            <a:lvl3pPr marL="1371600" lvl="2" indent="-342900" algn="l">
              <a:lnSpc>
                <a:spcPct val="90000"/>
              </a:lnSpc>
              <a:spcBef>
                <a:spcPts val="1800"/>
              </a:spcBef>
              <a:spcAft>
                <a:spcPts val="0"/>
              </a:spcAft>
              <a:buClr>
                <a:schemeClr val="accent4"/>
              </a:buClr>
              <a:buSzPts val="1800"/>
              <a:buChar char="•"/>
              <a:defRPr sz="1800"/>
            </a:lvl3pPr>
            <a:lvl4pPr marL="1828800" lvl="3" indent="-330200" algn="l">
              <a:lnSpc>
                <a:spcPct val="90000"/>
              </a:lnSpc>
              <a:spcBef>
                <a:spcPts val="500"/>
              </a:spcBef>
              <a:spcAft>
                <a:spcPts val="0"/>
              </a:spcAft>
              <a:buClr>
                <a:schemeClr val="accent4"/>
              </a:buClr>
              <a:buSzPts val="1600"/>
              <a:buChar char="•"/>
              <a:defRPr sz="1600"/>
            </a:lvl4pPr>
            <a:lvl5pPr marL="2286000" lvl="4" indent="-330200" algn="l">
              <a:lnSpc>
                <a:spcPct val="90000"/>
              </a:lnSpc>
              <a:spcBef>
                <a:spcPts val="500"/>
              </a:spcBef>
              <a:spcAft>
                <a:spcPts val="0"/>
              </a:spcAft>
              <a:buClr>
                <a:schemeClr val="accent4"/>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20"/>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4"/>
                </a:solidFill>
                <a:latin typeface="Arial"/>
                <a:ea typeface="Arial"/>
                <a:cs typeface="Arial"/>
                <a:sym typeface="Arial"/>
              </a:defRPr>
            </a:lvl1pPr>
            <a:lvl2pPr marL="0" lvl="1" indent="0" algn="r">
              <a:spcBef>
                <a:spcPts val="0"/>
              </a:spcBef>
              <a:buNone/>
              <a:defRPr sz="1200">
                <a:solidFill>
                  <a:schemeClr val="accent4"/>
                </a:solidFill>
                <a:latin typeface="Arial"/>
                <a:ea typeface="Arial"/>
                <a:cs typeface="Arial"/>
                <a:sym typeface="Arial"/>
              </a:defRPr>
            </a:lvl2pPr>
            <a:lvl3pPr marL="0" lvl="2" indent="0" algn="r">
              <a:spcBef>
                <a:spcPts val="0"/>
              </a:spcBef>
              <a:buNone/>
              <a:defRPr sz="1200">
                <a:solidFill>
                  <a:schemeClr val="accent4"/>
                </a:solidFill>
                <a:latin typeface="Arial"/>
                <a:ea typeface="Arial"/>
                <a:cs typeface="Arial"/>
                <a:sym typeface="Arial"/>
              </a:defRPr>
            </a:lvl3pPr>
            <a:lvl4pPr marL="0" lvl="3" indent="0" algn="r">
              <a:spcBef>
                <a:spcPts val="0"/>
              </a:spcBef>
              <a:buNone/>
              <a:defRPr sz="1200">
                <a:solidFill>
                  <a:schemeClr val="accent4"/>
                </a:solidFill>
                <a:latin typeface="Arial"/>
                <a:ea typeface="Arial"/>
                <a:cs typeface="Arial"/>
                <a:sym typeface="Arial"/>
              </a:defRPr>
            </a:lvl4pPr>
            <a:lvl5pPr marL="0" lvl="4" indent="0" algn="r">
              <a:spcBef>
                <a:spcPts val="0"/>
              </a:spcBef>
              <a:buNone/>
              <a:defRPr sz="1200">
                <a:solidFill>
                  <a:schemeClr val="accent4"/>
                </a:solidFill>
                <a:latin typeface="Arial"/>
                <a:ea typeface="Arial"/>
                <a:cs typeface="Arial"/>
                <a:sym typeface="Arial"/>
              </a:defRPr>
            </a:lvl5pPr>
            <a:lvl6pPr marL="0" lvl="5" indent="0" algn="r">
              <a:spcBef>
                <a:spcPts val="0"/>
              </a:spcBef>
              <a:buNone/>
              <a:defRPr sz="1200">
                <a:solidFill>
                  <a:schemeClr val="accent4"/>
                </a:solidFill>
                <a:latin typeface="Arial"/>
                <a:ea typeface="Arial"/>
                <a:cs typeface="Arial"/>
                <a:sym typeface="Arial"/>
              </a:defRPr>
            </a:lvl6pPr>
            <a:lvl7pPr marL="0" lvl="6" indent="0" algn="r">
              <a:spcBef>
                <a:spcPts val="0"/>
              </a:spcBef>
              <a:buNone/>
              <a:defRPr sz="1200">
                <a:solidFill>
                  <a:schemeClr val="accent4"/>
                </a:solidFill>
                <a:latin typeface="Arial"/>
                <a:ea typeface="Arial"/>
                <a:cs typeface="Arial"/>
                <a:sym typeface="Arial"/>
              </a:defRPr>
            </a:lvl7pPr>
            <a:lvl8pPr marL="0" lvl="7" indent="0" algn="r">
              <a:spcBef>
                <a:spcPts val="0"/>
              </a:spcBef>
              <a:buNone/>
              <a:defRPr sz="1200">
                <a:solidFill>
                  <a:schemeClr val="accent4"/>
                </a:solidFill>
                <a:latin typeface="Arial"/>
                <a:ea typeface="Arial"/>
                <a:cs typeface="Arial"/>
                <a:sym typeface="Arial"/>
              </a:defRPr>
            </a:lvl8pPr>
            <a:lvl9pPr marL="0" lvl="8" indent="0" algn="r">
              <a:spcBef>
                <a:spcPts val="0"/>
              </a:spcBef>
              <a:buNone/>
              <a:defRPr sz="1200">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38" name="Google Shape;138;p20"/>
          <p:cNvCxnSpPr/>
          <p:nvPr/>
        </p:nvCxnSpPr>
        <p:spPr>
          <a:xfrm>
            <a:off x="914400" y="6128452"/>
            <a:ext cx="1705550" cy="0"/>
          </a:xfrm>
          <a:prstGeom prst="straightConnector1">
            <a:avLst/>
          </a:prstGeom>
          <a:noFill/>
          <a:ln w="25400" cap="flat" cmpd="sng">
            <a:solidFill>
              <a:schemeClr val="accent4"/>
            </a:solidFill>
            <a:prstDash val="solid"/>
            <a:miter lim="800000"/>
            <a:headEnd type="none" w="sm" len="sm"/>
            <a:tailEnd type="none" w="sm" len="sm"/>
          </a:ln>
        </p:spPr>
      </p:cxnSp>
      <p:sp>
        <p:nvSpPr>
          <p:cNvPr id="139" name="Google Shape;139;p20"/>
          <p:cNvSpPr/>
          <p:nvPr/>
        </p:nvSpPr>
        <p:spPr>
          <a:xfrm>
            <a:off x="0" y="0"/>
            <a:ext cx="459581"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0" name="Google Shape;140;p20"/>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9_Title and Content">
  <p:cSld name="9_Title and Content">
    <p:spTree>
      <p:nvGrpSpPr>
        <p:cNvPr id="1" name="Shape 18"/>
        <p:cNvGrpSpPr/>
        <p:nvPr/>
      </p:nvGrpSpPr>
      <p:grpSpPr>
        <a:xfrm>
          <a:off x="0" y="0"/>
          <a:ext cx="0" cy="0"/>
          <a:chOff x="0" y="0"/>
          <a:chExt cx="0" cy="0"/>
        </a:xfrm>
      </p:grpSpPr>
      <p:sp>
        <p:nvSpPr>
          <p:cNvPr id="19" name="Google Shape;19;p3"/>
          <p:cNvSpPr txBox="1">
            <a:spLocks noGrp="1"/>
          </p:cNvSpPr>
          <p:nvPr>
            <p:ph type="title"/>
          </p:nvPr>
        </p:nvSpPr>
        <p:spPr>
          <a:xfrm>
            <a:off x="914400" y="365126"/>
            <a:ext cx="1081801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1"/>
              </a:buClr>
              <a:buSzPts val="3600"/>
              <a:buFont typeface="Arial"/>
              <a:buNone/>
              <a:defRPr sz="3600"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914400" y="1825625"/>
            <a:ext cx="10818018"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chemeClr val="accent1"/>
              </a:buClr>
              <a:buSzPts val="2000"/>
              <a:buNone/>
              <a:defRPr sz="2000"/>
            </a:lvl1pPr>
            <a:lvl2pPr marL="914400" lvl="1" indent="-355600" algn="l">
              <a:lnSpc>
                <a:spcPct val="90000"/>
              </a:lnSpc>
              <a:spcBef>
                <a:spcPts val="1800"/>
              </a:spcBef>
              <a:spcAft>
                <a:spcPts val="0"/>
              </a:spcAft>
              <a:buClr>
                <a:schemeClr val="accent1"/>
              </a:buClr>
              <a:buSzPts val="2000"/>
              <a:buChar char="•"/>
              <a:defRPr sz="2000"/>
            </a:lvl2pPr>
            <a:lvl3pPr marL="1371600" lvl="2" indent="-342900" algn="l">
              <a:lnSpc>
                <a:spcPct val="90000"/>
              </a:lnSpc>
              <a:spcBef>
                <a:spcPts val="1800"/>
              </a:spcBef>
              <a:spcAft>
                <a:spcPts val="0"/>
              </a:spcAft>
              <a:buClr>
                <a:schemeClr val="accent1"/>
              </a:buClr>
              <a:buSzPts val="1800"/>
              <a:buChar char="•"/>
              <a:defRPr sz="1800"/>
            </a:lvl3pPr>
            <a:lvl4pPr marL="1828800" lvl="3" indent="-330200" algn="l">
              <a:lnSpc>
                <a:spcPct val="90000"/>
              </a:lnSpc>
              <a:spcBef>
                <a:spcPts val="500"/>
              </a:spcBef>
              <a:spcAft>
                <a:spcPts val="0"/>
              </a:spcAft>
              <a:buClr>
                <a:schemeClr val="accent1"/>
              </a:buClr>
              <a:buSzPts val="1600"/>
              <a:buChar char="•"/>
              <a:defRPr sz="1600"/>
            </a:lvl4pPr>
            <a:lvl5pPr marL="2286000" lvl="4" indent="-330200" algn="l">
              <a:lnSpc>
                <a:spcPct val="90000"/>
              </a:lnSpc>
              <a:spcBef>
                <a:spcPts val="500"/>
              </a:spcBef>
              <a:spcAft>
                <a:spcPts val="0"/>
              </a:spcAft>
              <a:buClr>
                <a:schemeClr val="accent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accent1"/>
                </a:solidFill>
                <a:latin typeface="Arial"/>
                <a:ea typeface="Arial"/>
                <a:cs typeface="Arial"/>
                <a:sym typeface="Arial"/>
              </a:defRPr>
            </a:lvl1pPr>
            <a:lvl2pPr marL="0" lvl="1" indent="0" algn="r">
              <a:spcBef>
                <a:spcPts val="0"/>
              </a:spcBef>
              <a:buNone/>
              <a:defRPr sz="1200" b="0" i="0" u="none" strike="noStrike" cap="none">
                <a:solidFill>
                  <a:schemeClr val="accent1"/>
                </a:solidFill>
                <a:latin typeface="Arial"/>
                <a:ea typeface="Arial"/>
                <a:cs typeface="Arial"/>
                <a:sym typeface="Arial"/>
              </a:defRPr>
            </a:lvl2pPr>
            <a:lvl3pPr marL="0" lvl="2" indent="0" algn="r">
              <a:spcBef>
                <a:spcPts val="0"/>
              </a:spcBef>
              <a:buNone/>
              <a:defRPr sz="1200" b="0" i="0" u="none" strike="noStrike" cap="none">
                <a:solidFill>
                  <a:schemeClr val="accent1"/>
                </a:solidFill>
                <a:latin typeface="Arial"/>
                <a:ea typeface="Arial"/>
                <a:cs typeface="Arial"/>
                <a:sym typeface="Arial"/>
              </a:defRPr>
            </a:lvl3pPr>
            <a:lvl4pPr marL="0" lvl="3" indent="0" algn="r">
              <a:spcBef>
                <a:spcPts val="0"/>
              </a:spcBef>
              <a:buNone/>
              <a:defRPr sz="1200" b="0" i="0" u="none" strike="noStrike" cap="none">
                <a:solidFill>
                  <a:schemeClr val="accent1"/>
                </a:solidFill>
                <a:latin typeface="Arial"/>
                <a:ea typeface="Arial"/>
                <a:cs typeface="Arial"/>
                <a:sym typeface="Arial"/>
              </a:defRPr>
            </a:lvl4pPr>
            <a:lvl5pPr marL="0" lvl="4" indent="0" algn="r">
              <a:spcBef>
                <a:spcPts val="0"/>
              </a:spcBef>
              <a:buNone/>
              <a:defRPr sz="1200" b="0" i="0" u="none" strike="noStrike" cap="none">
                <a:solidFill>
                  <a:schemeClr val="accent1"/>
                </a:solidFill>
                <a:latin typeface="Arial"/>
                <a:ea typeface="Arial"/>
                <a:cs typeface="Arial"/>
                <a:sym typeface="Arial"/>
              </a:defRPr>
            </a:lvl5pPr>
            <a:lvl6pPr marL="0" lvl="5" indent="0" algn="r">
              <a:spcBef>
                <a:spcPts val="0"/>
              </a:spcBef>
              <a:buNone/>
              <a:defRPr sz="1200" b="0" i="0" u="none" strike="noStrike" cap="none">
                <a:solidFill>
                  <a:schemeClr val="accent1"/>
                </a:solidFill>
                <a:latin typeface="Arial"/>
                <a:ea typeface="Arial"/>
                <a:cs typeface="Arial"/>
                <a:sym typeface="Arial"/>
              </a:defRPr>
            </a:lvl6pPr>
            <a:lvl7pPr marL="0" lvl="6" indent="0" algn="r">
              <a:spcBef>
                <a:spcPts val="0"/>
              </a:spcBef>
              <a:buNone/>
              <a:defRPr sz="1200" b="0" i="0" u="none" strike="noStrike" cap="none">
                <a:solidFill>
                  <a:schemeClr val="accent1"/>
                </a:solidFill>
                <a:latin typeface="Arial"/>
                <a:ea typeface="Arial"/>
                <a:cs typeface="Arial"/>
                <a:sym typeface="Arial"/>
              </a:defRPr>
            </a:lvl7pPr>
            <a:lvl8pPr marL="0" lvl="7" indent="0" algn="r">
              <a:spcBef>
                <a:spcPts val="0"/>
              </a:spcBef>
              <a:buNone/>
              <a:defRPr sz="1200" b="0" i="0" u="none" strike="noStrike" cap="none">
                <a:solidFill>
                  <a:schemeClr val="accent1"/>
                </a:solidFill>
                <a:latin typeface="Arial"/>
                <a:ea typeface="Arial"/>
                <a:cs typeface="Arial"/>
                <a:sym typeface="Arial"/>
              </a:defRPr>
            </a:lvl8pPr>
            <a:lvl9pPr marL="0" lvl="8" indent="0" algn="r">
              <a:spcBef>
                <a:spcPts val="0"/>
              </a:spcBef>
              <a:buNone/>
              <a:defRPr sz="1200" b="0" i="0" u="none" strike="noStrike" cap="none">
                <a:solidFill>
                  <a:schemeClr val="accen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23" name="Google Shape;23;p3"/>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24" name="Google Shape;24;p3"/>
          <p:cNvSpPr/>
          <p:nvPr/>
        </p:nvSpPr>
        <p:spPr>
          <a:xfrm>
            <a:off x="0" y="0"/>
            <a:ext cx="459581"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5" name="Google Shape;25;p3"/>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22_Comparison">
  <p:cSld name="22_Comparison">
    <p:spTree>
      <p:nvGrpSpPr>
        <p:cNvPr id="1" name="Shape 141"/>
        <p:cNvGrpSpPr/>
        <p:nvPr/>
      </p:nvGrpSpPr>
      <p:grpSpPr>
        <a:xfrm>
          <a:off x="0" y="0"/>
          <a:ext cx="0" cy="0"/>
          <a:chOff x="0" y="0"/>
          <a:chExt cx="0" cy="0"/>
        </a:xfrm>
      </p:grpSpPr>
      <p:sp>
        <p:nvSpPr>
          <p:cNvPr id="142" name="Google Shape;142;p21"/>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4"/>
              </a:buClr>
              <a:buSzPts val="3600"/>
              <a:buFont typeface="Arial"/>
              <a:buNone/>
              <a:defRPr sz="36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3" name="Google Shape;143;p21"/>
          <p:cNvSpPr txBox="1">
            <a:spLocks noGrp="1"/>
          </p:cNvSpPr>
          <p:nvPr>
            <p:ph type="body" idx="1"/>
          </p:nvPr>
        </p:nvSpPr>
        <p:spPr>
          <a:xfrm>
            <a:off x="914400" y="1828799"/>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4"/>
              </a:buClr>
              <a:buSzPts val="2000"/>
              <a:buNone/>
              <a:defRPr sz="2000"/>
            </a:lvl1pPr>
            <a:lvl2pPr marL="914400" lvl="1" indent="-355600" algn="l">
              <a:lnSpc>
                <a:spcPct val="90000"/>
              </a:lnSpc>
              <a:spcBef>
                <a:spcPts val="1200"/>
              </a:spcBef>
              <a:spcAft>
                <a:spcPts val="0"/>
              </a:spcAft>
              <a:buClr>
                <a:schemeClr val="accent4"/>
              </a:buClr>
              <a:buSzPts val="2000"/>
              <a:buChar char="•"/>
              <a:defRPr sz="2000"/>
            </a:lvl2pPr>
            <a:lvl3pPr marL="1371600" lvl="2" indent="-342900" algn="l">
              <a:lnSpc>
                <a:spcPct val="90000"/>
              </a:lnSpc>
              <a:spcBef>
                <a:spcPts val="600"/>
              </a:spcBef>
              <a:spcAft>
                <a:spcPts val="0"/>
              </a:spcAft>
              <a:buClr>
                <a:schemeClr val="accent4"/>
              </a:buClr>
              <a:buSzPts val="1800"/>
              <a:buFont typeface="NTR"/>
              <a:buChar char="-"/>
              <a:defRPr sz="1800"/>
            </a:lvl3pPr>
            <a:lvl4pPr marL="1828800" lvl="3" indent="-330200" algn="l">
              <a:lnSpc>
                <a:spcPct val="90000"/>
              </a:lnSpc>
              <a:spcBef>
                <a:spcPts val="1800"/>
              </a:spcBef>
              <a:spcAft>
                <a:spcPts val="0"/>
              </a:spcAft>
              <a:buClr>
                <a:schemeClr val="accent4"/>
              </a:buClr>
              <a:buSzPts val="1600"/>
              <a:buChar char="•"/>
              <a:defRPr sz="1600"/>
            </a:lvl4pPr>
            <a:lvl5pPr marL="2286000" lvl="4" indent="-330200" algn="l">
              <a:lnSpc>
                <a:spcPct val="90000"/>
              </a:lnSpc>
              <a:spcBef>
                <a:spcPts val="1800"/>
              </a:spcBef>
              <a:spcAft>
                <a:spcPts val="0"/>
              </a:spcAft>
              <a:buClr>
                <a:schemeClr val="accent4"/>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4" name="Google Shape;144;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1"/>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4"/>
                </a:solidFill>
                <a:latin typeface="Arial"/>
                <a:ea typeface="Arial"/>
                <a:cs typeface="Arial"/>
                <a:sym typeface="Arial"/>
              </a:defRPr>
            </a:lvl1pPr>
            <a:lvl2pPr marL="0" lvl="1" indent="0" algn="r">
              <a:spcBef>
                <a:spcPts val="0"/>
              </a:spcBef>
              <a:buNone/>
              <a:defRPr sz="1200">
                <a:solidFill>
                  <a:schemeClr val="accent4"/>
                </a:solidFill>
                <a:latin typeface="Arial"/>
                <a:ea typeface="Arial"/>
                <a:cs typeface="Arial"/>
                <a:sym typeface="Arial"/>
              </a:defRPr>
            </a:lvl2pPr>
            <a:lvl3pPr marL="0" lvl="2" indent="0" algn="r">
              <a:spcBef>
                <a:spcPts val="0"/>
              </a:spcBef>
              <a:buNone/>
              <a:defRPr sz="1200">
                <a:solidFill>
                  <a:schemeClr val="accent4"/>
                </a:solidFill>
                <a:latin typeface="Arial"/>
                <a:ea typeface="Arial"/>
                <a:cs typeface="Arial"/>
                <a:sym typeface="Arial"/>
              </a:defRPr>
            </a:lvl3pPr>
            <a:lvl4pPr marL="0" lvl="3" indent="0" algn="r">
              <a:spcBef>
                <a:spcPts val="0"/>
              </a:spcBef>
              <a:buNone/>
              <a:defRPr sz="1200">
                <a:solidFill>
                  <a:schemeClr val="accent4"/>
                </a:solidFill>
                <a:latin typeface="Arial"/>
                <a:ea typeface="Arial"/>
                <a:cs typeface="Arial"/>
                <a:sym typeface="Arial"/>
              </a:defRPr>
            </a:lvl4pPr>
            <a:lvl5pPr marL="0" lvl="4" indent="0" algn="r">
              <a:spcBef>
                <a:spcPts val="0"/>
              </a:spcBef>
              <a:buNone/>
              <a:defRPr sz="1200">
                <a:solidFill>
                  <a:schemeClr val="accent4"/>
                </a:solidFill>
                <a:latin typeface="Arial"/>
                <a:ea typeface="Arial"/>
                <a:cs typeface="Arial"/>
                <a:sym typeface="Arial"/>
              </a:defRPr>
            </a:lvl5pPr>
            <a:lvl6pPr marL="0" lvl="5" indent="0" algn="r">
              <a:spcBef>
                <a:spcPts val="0"/>
              </a:spcBef>
              <a:buNone/>
              <a:defRPr sz="1200">
                <a:solidFill>
                  <a:schemeClr val="accent4"/>
                </a:solidFill>
                <a:latin typeface="Arial"/>
                <a:ea typeface="Arial"/>
                <a:cs typeface="Arial"/>
                <a:sym typeface="Arial"/>
              </a:defRPr>
            </a:lvl6pPr>
            <a:lvl7pPr marL="0" lvl="6" indent="0" algn="r">
              <a:spcBef>
                <a:spcPts val="0"/>
              </a:spcBef>
              <a:buNone/>
              <a:defRPr sz="1200">
                <a:solidFill>
                  <a:schemeClr val="accent4"/>
                </a:solidFill>
                <a:latin typeface="Arial"/>
                <a:ea typeface="Arial"/>
                <a:cs typeface="Arial"/>
                <a:sym typeface="Arial"/>
              </a:defRPr>
            </a:lvl7pPr>
            <a:lvl8pPr marL="0" lvl="7" indent="0" algn="r">
              <a:spcBef>
                <a:spcPts val="0"/>
              </a:spcBef>
              <a:buNone/>
              <a:defRPr sz="1200">
                <a:solidFill>
                  <a:schemeClr val="accent4"/>
                </a:solidFill>
                <a:latin typeface="Arial"/>
                <a:ea typeface="Arial"/>
                <a:cs typeface="Arial"/>
                <a:sym typeface="Arial"/>
              </a:defRPr>
            </a:lvl8pPr>
            <a:lvl9pPr marL="0" lvl="8" indent="0" algn="r">
              <a:spcBef>
                <a:spcPts val="0"/>
              </a:spcBef>
              <a:buNone/>
              <a:defRPr sz="1200">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46" name="Google Shape;146;p21"/>
          <p:cNvCxnSpPr/>
          <p:nvPr/>
        </p:nvCxnSpPr>
        <p:spPr>
          <a:xfrm>
            <a:off x="914400" y="6128452"/>
            <a:ext cx="1705550" cy="0"/>
          </a:xfrm>
          <a:prstGeom prst="straightConnector1">
            <a:avLst/>
          </a:prstGeom>
          <a:noFill/>
          <a:ln w="25400" cap="flat" cmpd="sng">
            <a:solidFill>
              <a:schemeClr val="accent4"/>
            </a:solidFill>
            <a:prstDash val="solid"/>
            <a:miter lim="800000"/>
            <a:headEnd type="none" w="sm" len="sm"/>
            <a:tailEnd type="none" w="sm" len="sm"/>
          </a:ln>
        </p:spPr>
      </p:cxnSp>
      <p:sp>
        <p:nvSpPr>
          <p:cNvPr id="147" name="Google Shape;147;p21"/>
          <p:cNvSpPr/>
          <p:nvPr/>
        </p:nvSpPr>
        <p:spPr>
          <a:xfrm>
            <a:off x="0" y="0"/>
            <a:ext cx="459581"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8" name="Google Shape;148;p21"/>
          <p:cNvPicPr preferRelativeResize="0"/>
          <p:nvPr/>
        </p:nvPicPr>
        <p:blipFill rotWithShape="1">
          <a:blip r:embed="rId2">
            <a:alphaModFix/>
          </a:blip>
          <a:srcRect/>
          <a:stretch/>
        </p:blipFill>
        <p:spPr>
          <a:xfrm>
            <a:off x="930103" y="6239971"/>
            <a:ext cx="1689847" cy="519857"/>
          </a:xfrm>
          <a:prstGeom prst="rect">
            <a:avLst/>
          </a:prstGeom>
          <a:noFill/>
          <a:ln>
            <a:noFill/>
          </a:ln>
        </p:spPr>
      </p:pic>
      <p:sp>
        <p:nvSpPr>
          <p:cNvPr id="149" name="Google Shape;149;p21"/>
          <p:cNvSpPr>
            <a:spLocks noGrp="1"/>
          </p:cNvSpPr>
          <p:nvPr>
            <p:ph type="pic" idx="2"/>
          </p:nvPr>
        </p:nvSpPr>
        <p:spPr>
          <a:xfrm>
            <a:off x="6451600" y="1828800"/>
            <a:ext cx="5281613" cy="4176713"/>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23_Comparison">
  <p:cSld name="23_Comparison">
    <p:spTree>
      <p:nvGrpSpPr>
        <p:cNvPr id="1" name="Shape 150"/>
        <p:cNvGrpSpPr/>
        <p:nvPr/>
      </p:nvGrpSpPr>
      <p:grpSpPr>
        <a:xfrm>
          <a:off x="0" y="0"/>
          <a:ext cx="0" cy="0"/>
          <a:chOff x="0" y="0"/>
          <a:chExt cx="0" cy="0"/>
        </a:xfrm>
      </p:grpSpPr>
      <p:sp>
        <p:nvSpPr>
          <p:cNvPr id="151" name="Google Shape;151;p22"/>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4"/>
              </a:buClr>
              <a:buSzPts val="3600"/>
              <a:buFont typeface="Arial"/>
              <a:buNone/>
              <a:defRPr sz="36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2" name="Google Shape;15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3" name="Google Shape;153;p22"/>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4"/>
                </a:solidFill>
                <a:latin typeface="Arial"/>
                <a:ea typeface="Arial"/>
                <a:cs typeface="Arial"/>
                <a:sym typeface="Arial"/>
              </a:defRPr>
            </a:lvl1pPr>
            <a:lvl2pPr marL="0" lvl="1" indent="0" algn="r">
              <a:spcBef>
                <a:spcPts val="0"/>
              </a:spcBef>
              <a:buNone/>
              <a:defRPr sz="1200">
                <a:solidFill>
                  <a:schemeClr val="accent4"/>
                </a:solidFill>
                <a:latin typeface="Arial"/>
                <a:ea typeface="Arial"/>
                <a:cs typeface="Arial"/>
                <a:sym typeface="Arial"/>
              </a:defRPr>
            </a:lvl2pPr>
            <a:lvl3pPr marL="0" lvl="2" indent="0" algn="r">
              <a:spcBef>
                <a:spcPts val="0"/>
              </a:spcBef>
              <a:buNone/>
              <a:defRPr sz="1200">
                <a:solidFill>
                  <a:schemeClr val="accent4"/>
                </a:solidFill>
                <a:latin typeface="Arial"/>
                <a:ea typeface="Arial"/>
                <a:cs typeface="Arial"/>
                <a:sym typeface="Arial"/>
              </a:defRPr>
            </a:lvl3pPr>
            <a:lvl4pPr marL="0" lvl="3" indent="0" algn="r">
              <a:spcBef>
                <a:spcPts val="0"/>
              </a:spcBef>
              <a:buNone/>
              <a:defRPr sz="1200">
                <a:solidFill>
                  <a:schemeClr val="accent4"/>
                </a:solidFill>
                <a:latin typeface="Arial"/>
                <a:ea typeface="Arial"/>
                <a:cs typeface="Arial"/>
                <a:sym typeface="Arial"/>
              </a:defRPr>
            </a:lvl4pPr>
            <a:lvl5pPr marL="0" lvl="4" indent="0" algn="r">
              <a:spcBef>
                <a:spcPts val="0"/>
              </a:spcBef>
              <a:buNone/>
              <a:defRPr sz="1200">
                <a:solidFill>
                  <a:schemeClr val="accent4"/>
                </a:solidFill>
                <a:latin typeface="Arial"/>
                <a:ea typeface="Arial"/>
                <a:cs typeface="Arial"/>
                <a:sym typeface="Arial"/>
              </a:defRPr>
            </a:lvl5pPr>
            <a:lvl6pPr marL="0" lvl="5" indent="0" algn="r">
              <a:spcBef>
                <a:spcPts val="0"/>
              </a:spcBef>
              <a:buNone/>
              <a:defRPr sz="1200">
                <a:solidFill>
                  <a:schemeClr val="accent4"/>
                </a:solidFill>
                <a:latin typeface="Arial"/>
                <a:ea typeface="Arial"/>
                <a:cs typeface="Arial"/>
                <a:sym typeface="Arial"/>
              </a:defRPr>
            </a:lvl6pPr>
            <a:lvl7pPr marL="0" lvl="6" indent="0" algn="r">
              <a:spcBef>
                <a:spcPts val="0"/>
              </a:spcBef>
              <a:buNone/>
              <a:defRPr sz="1200">
                <a:solidFill>
                  <a:schemeClr val="accent4"/>
                </a:solidFill>
                <a:latin typeface="Arial"/>
                <a:ea typeface="Arial"/>
                <a:cs typeface="Arial"/>
                <a:sym typeface="Arial"/>
              </a:defRPr>
            </a:lvl7pPr>
            <a:lvl8pPr marL="0" lvl="7" indent="0" algn="r">
              <a:spcBef>
                <a:spcPts val="0"/>
              </a:spcBef>
              <a:buNone/>
              <a:defRPr sz="1200">
                <a:solidFill>
                  <a:schemeClr val="accent4"/>
                </a:solidFill>
                <a:latin typeface="Arial"/>
                <a:ea typeface="Arial"/>
                <a:cs typeface="Arial"/>
                <a:sym typeface="Arial"/>
              </a:defRPr>
            </a:lvl8pPr>
            <a:lvl9pPr marL="0" lvl="8" indent="0" algn="r">
              <a:spcBef>
                <a:spcPts val="0"/>
              </a:spcBef>
              <a:buNone/>
              <a:defRPr sz="1200">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54" name="Google Shape;154;p22"/>
          <p:cNvCxnSpPr/>
          <p:nvPr/>
        </p:nvCxnSpPr>
        <p:spPr>
          <a:xfrm>
            <a:off x="914400" y="6128452"/>
            <a:ext cx="1705550" cy="0"/>
          </a:xfrm>
          <a:prstGeom prst="straightConnector1">
            <a:avLst/>
          </a:prstGeom>
          <a:noFill/>
          <a:ln w="25400" cap="flat" cmpd="sng">
            <a:solidFill>
              <a:schemeClr val="accent4"/>
            </a:solidFill>
            <a:prstDash val="solid"/>
            <a:miter lim="800000"/>
            <a:headEnd type="none" w="sm" len="sm"/>
            <a:tailEnd type="none" w="sm" len="sm"/>
          </a:ln>
        </p:spPr>
      </p:cxnSp>
      <p:sp>
        <p:nvSpPr>
          <p:cNvPr id="155" name="Google Shape;155;p22"/>
          <p:cNvSpPr/>
          <p:nvPr/>
        </p:nvSpPr>
        <p:spPr>
          <a:xfrm>
            <a:off x="0" y="0"/>
            <a:ext cx="459581"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56" name="Google Shape;156;p22"/>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9_Section Header">
  <p:cSld name="9_Section Header">
    <p:bg>
      <p:bgPr>
        <a:solidFill>
          <a:schemeClr val="dk2"/>
        </a:solidFill>
        <a:effectLst/>
      </p:bgPr>
    </p:bg>
    <p:spTree>
      <p:nvGrpSpPr>
        <p:cNvPr id="1" name="Shape 157"/>
        <p:cNvGrpSpPr/>
        <p:nvPr/>
      </p:nvGrpSpPr>
      <p:grpSpPr>
        <a:xfrm>
          <a:off x="0" y="0"/>
          <a:ext cx="0" cy="0"/>
          <a:chOff x="0" y="0"/>
          <a:chExt cx="0" cy="0"/>
        </a:xfrm>
      </p:grpSpPr>
      <p:pic>
        <p:nvPicPr>
          <p:cNvPr id="158" name="Google Shape;158;p23"/>
          <p:cNvPicPr preferRelativeResize="0"/>
          <p:nvPr/>
        </p:nvPicPr>
        <p:blipFill rotWithShape="1">
          <a:blip r:embed="rId2">
            <a:alphaModFix amt="20000"/>
          </a:blip>
          <a:srcRect t="8205" r="42069" b="14015"/>
          <a:stretch/>
        </p:blipFill>
        <p:spPr>
          <a:xfrm>
            <a:off x="7084187" y="0"/>
            <a:ext cx="5107813" cy="6858000"/>
          </a:xfrm>
          <a:prstGeom prst="rect">
            <a:avLst/>
          </a:prstGeom>
          <a:noFill/>
          <a:ln>
            <a:noFill/>
          </a:ln>
        </p:spPr>
      </p:pic>
      <p:sp>
        <p:nvSpPr>
          <p:cNvPr id="159" name="Google Shape;159;p23"/>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11_Title and Content">
  <p:cSld name="11_Title and Content">
    <p:spTree>
      <p:nvGrpSpPr>
        <p:cNvPr id="1" name="Shape 160"/>
        <p:cNvGrpSpPr/>
        <p:nvPr/>
      </p:nvGrpSpPr>
      <p:grpSpPr>
        <a:xfrm>
          <a:off x="0" y="0"/>
          <a:ext cx="0" cy="0"/>
          <a:chOff x="0" y="0"/>
          <a:chExt cx="0" cy="0"/>
        </a:xfrm>
      </p:grpSpPr>
      <p:sp>
        <p:nvSpPr>
          <p:cNvPr id="161" name="Google Shape;161;p24"/>
          <p:cNvSpPr txBox="1">
            <a:spLocks noGrp="1"/>
          </p:cNvSpPr>
          <p:nvPr>
            <p:ph type="title"/>
          </p:nvPr>
        </p:nvSpPr>
        <p:spPr>
          <a:xfrm>
            <a:off x="914399" y="365126"/>
            <a:ext cx="10818020"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dk2"/>
              </a:buClr>
              <a:buSzPts val="3600"/>
              <a:buFont typeface="Arial"/>
              <a:buNone/>
              <a:defRPr sz="3600"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2" name="Google Shape;162;p24"/>
          <p:cNvSpPr txBox="1">
            <a:spLocks noGrp="1"/>
          </p:cNvSpPr>
          <p:nvPr>
            <p:ph type="body" idx="1"/>
          </p:nvPr>
        </p:nvSpPr>
        <p:spPr>
          <a:xfrm>
            <a:off x="914399" y="1825625"/>
            <a:ext cx="10818019"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chemeClr val="accent1"/>
              </a:buClr>
              <a:buSzPts val="2000"/>
              <a:buNone/>
              <a:defRPr sz="2000"/>
            </a:lvl1pPr>
            <a:lvl2pPr marL="914400" lvl="1" indent="-355600" algn="l">
              <a:lnSpc>
                <a:spcPct val="90000"/>
              </a:lnSpc>
              <a:spcBef>
                <a:spcPts val="1800"/>
              </a:spcBef>
              <a:spcAft>
                <a:spcPts val="0"/>
              </a:spcAft>
              <a:buClr>
                <a:schemeClr val="accent1"/>
              </a:buClr>
              <a:buSzPts val="2000"/>
              <a:buChar char="•"/>
              <a:defRPr sz="2000"/>
            </a:lvl2pPr>
            <a:lvl3pPr marL="1371600" lvl="2" indent="-342900" algn="l">
              <a:lnSpc>
                <a:spcPct val="90000"/>
              </a:lnSpc>
              <a:spcBef>
                <a:spcPts val="1800"/>
              </a:spcBef>
              <a:spcAft>
                <a:spcPts val="0"/>
              </a:spcAft>
              <a:buClr>
                <a:schemeClr val="accent1"/>
              </a:buClr>
              <a:buSzPts val="1800"/>
              <a:buChar char="•"/>
              <a:defRPr sz="1800"/>
            </a:lvl3pPr>
            <a:lvl4pPr marL="1828800" lvl="3" indent="-330200" algn="l">
              <a:lnSpc>
                <a:spcPct val="90000"/>
              </a:lnSpc>
              <a:spcBef>
                <a:spcPts val="500"/>
              </a:spcBef>
              <a:spcAft>
                <a:spcPts val="0"/>
              </a:spcAft>
              <a:buClr>
                <a:schemeClr val="accent1"/>
              </a:buClr>
              <a:buSzPts val="1600"/>
              <a:buChar char="•"/>
              <a:defRPr sz="1600"/>
            </a:lvl4pPr>
            <a:lvl5pPr marL="2286000" lvl="4" indent="-330200" algn="l">
              <a:lnSpc>
                <a:spcPct val="90000"/>
              </a:lnSpc>
              <a:spcBef>
                <a:spcPts val="500"/>
              </a:spcBef>
              <a:spcAft>
                <a:spcPts val="0"/>
              </a:spcAft>
              <a:buClr>
                <a:schemeClr val="accent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4" name="Google Shape;164;p24"/>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dk2"/>
                </a:solidFill>
                <a:latin typeface="Arial"/>
                <a:ea typeface="Arial"/>
                <a:cs typeface="Arial"/>
                <a:sym typeface="Arial"/>
              </a:defRPr>
            </a:lvl1pPr>
            <a:lvl2pPr marL="0" lvl="1" indent="0" algn="r">
              <a:spcBef>
                <a:spcPts val="0"/>
              </a:spcBef>
              <a:buNone/>
              <a:defRPr sz="1200">
                <a:solidFill>
                  <a:schemeClr val="dk2"/>
                </a:solidFill>
                <a:latin typeface="Arial"/>
                <a:ea typeface="Arial"/>
                <a:cs typeface="Arial"/>
                <a:sym typeface="Arial"/>
              </a:defRPr>
            </a:lvl2pPr>
            <a:lvl3pPr marL="0" lvl="2" indent="0" algn="r">
              <a:spcBef>
                <a:spcPts val="0"/>
              </a:spcBef>
              <a:buNone/>
              <a:defRPr sz="1200">
                <a:solidFill>
                  <a:schemeClr val="dk2"/>
                </a:solidFill>
                <a:latin typeface="Arial"/>
                <a:ea typeface="Arial"/>
                <a:cs typeface="Arial"/>
                <a:sym typeface="Arial"/>
              </a:defRPr>
            </a:lvl3pPr>
            <a:lvl4pPr marL="0" lvl="3" indent="0" algn="r">
              <a:spcBef>
                <a:spcPts val="0"/>
              </a:spcBef>
              <a:buNone/>
              <a:defRPr sz="1200">
                <a:solidFill>
                  <a:schemeClr val="dk2"/>
                </a:solidFill>
                <a:latin typeface="Arial"/>
                <a:ea typeface="Arial"/>
                <a:cs typeface="Arial"/>
                <a:sym typeface="Arial"/>
              </a:defRPr>
            </a:lvl4pPr>
            <a:lvl5pPr marL="0" lvl="4" indent="0" algn="r">
              <a:spcBef>
                <a:spcPts val="0"/>
              </a:spcBef>
              <a:buNone/>
              <a:defRPr sz="1200">
                <a:solidFill>
                  <a:schemeClr val="dk2"/>
                </a:solidFill>
                <a:latin typeface="Arial"/>
                <a:ea typeface="Arial"/>
                <a:cs typeface="Arial"/>
                <a:sym typeface="Arial"/>
              </a:defRPr>
            </a:lvl5pPr>
            <a:lvl6pPr marL="0" lvl="5" indent="0" algn="r">
              <a:spcBef>
                <a:spcPts val="0"/>
              </a:spcBef>
              <a:buNone/>
              <a:defRPr sz="1200">
                <a:solidFill>
                  <a:schemeClr val="dk2"/>
                </a:solidFill>
                <a:latin typeface="Arial"/>
                <a:ea typeface="Arial"/>
                <a:cs typeface="Arial"/>
                <a:sym typeface="Arial"/>
              </a:defRPr>
            </a:lvl6pPr>
            <a:lvl7pPr marL="0" lvl="6" indent="0" algn="r">
              <a:spcBef>
                <a:spcPts val="0"/>
              </a:spcBef>
              <a:buNone/>
              <a:defRPr sz="1200">
                <a:solidFill>
                  <a:schemeClr val="dk2"/>
                </a:solidFill>
                <a:latin typeface="Arial"/>
                <a:ea typeface="Arial"/>
                <a:cs typeface="Arial"/>
                <a:sym typeface="Arial"/>
              </a:defRPr>
            </a:lvl7pPr>
            <a:lvl8pPr marL="0" lvl="7" indent="0" algn="r">
              <a:spcBef>
                <a:spcPts val="0"/>
              </a:spcBef>
              <a:buNone/>
              <a:defRPr sz="1200">
                <a:solidFill>
                  <a:schemeClr val="dk2"/>
                </a:solidFill>
                <a:latin typeface="Arial"/>
                <a:ea typeface="Arial"/>
                <a:cs typeface="Arial"/>
                <a:sym typeface="Arial"/>
              </a:defRPr>
            </a:lvl8pPr>
            <a:lvl9pPr marL="0" lvl="8" indent="0" algn="r">
              <a:spcBef>
                <a:spcPts val="0"/>
              </a:spcBef>
              <a:buNone/>
              <a:defRPr sz="1200">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65" name="Google Shape;165;p24"/>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166" name="Google Shape;166;p24"/>
          <p:cNvSpPr/>
          <p:nvPr/>
        </p:nvSpPr>
        <p:spPr>
          <a:xfrm>
            <a:off x="0" y="0"/>
            <a:ext cx="459581"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67" name="Google Shape;167;p24"/>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20_Comparison">
  <p:cSld name="20_Comparison">
    <p:spTree>
      <p:nvGrpSpPr>
        <p:cNvPr id="1" name="Shape 168"/>
        <p:cNvGrpSpPr/>
        <p:nvPr/>
      </p:nvGrpSpPr>
      <p:grpSpPr>
        <a:xfrm>
          <a:off x="0" y="0"/>
          <a:ext cx="0" cy="0"/>
          <a:chOff x="0" y="0"/>
          <a:chExt cx="0" cy="0"/>
        </a:xfrm>
      </p:grpSpPr>
      <p:sp>
        <p:nvSpPr>
          <p:cNvPr id="169" name="Google Shape;169;p25"/>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dk2"/>
              </a:buClr>
              <a:buSzPts val="3600"/>
              <a:buFont typeface="Arial"/>
              <a:buNone/>
              <a:defRPr sz="36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5"/>
          <p:cNvSpPr txBox="1">
            <a:spLocks noGrp="1"/>
          </p:cNvSpPr>
          <p:nvPr>
            <p:ph type="body" idx="1"/>
          </p:nvPr>
        </p:nvSpPr>
        <p:spPr>
          <a:xfrm>
            <a:off x="914400" y="1828800"/>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1"/>
              </a:buClr>
              <a:buSzPts val="2000"/>
              <a:buNone/>
              <a:defRPr sz="2000"/>
            </a:lvl1pPr>
            <a:lvl2pPr marL="914400" lvl="1" indent="-355600" algn="l">
              <a:lnSpc>
                <a:spcPct val="90000"/>
              </a:lnSpc>
              <a:spcBef>
                <a:spcPts val="1200"/>
              </a:spcBef>
              <a:spcAft>
                <a:spcPts val="0"/>
              </a:spcAft>
              <a:buClr>
                <a:schemeClr val="accent1"/>
              </a:buClr>
              <a:buSzPts val="2000"/>
              <a:buChar char="•"/>
              <a:defRPr sz="2000"/>
            </a:lvl2pPr>
            <a:lvl3pPr marL="1371600" lvl="2" indent="-342900" algn="l">
              <a:lnSpc>
                <a:spcPct val="90000"/>
              </a:lnSpc>
              <a:spcBef>
                <a:spcPts val="600"/>
              </a:spcBef>
              <a:spcAft>
                <a:spcPts val="0"/>
              </a:spcAft>
              <a:buClr>
                <a:schemeClr val="accent1"/>
              </a:buClr>
              <a:buSzPts val="1800"/>
              <a:buFont typeface="NTR"/>
              <a:buChar char="-"/>
              <a:defRPr sz="1800"/>
            </a:lvl3pPr>
            <a:lvl4pPr marL="1828800" lvl="3" indent="-330200" algn="l">
              <a:lnSpc>
                <a:spcPct val="90000"/>
              </a:lnSpc>
              <a:spcBef>
                <a:spcPts val="1800"/>
              </a:spcBef>
              <a:spcAft>
                <a:spcPts val="0"/>
              </a:spcAft>
              <a:buClr>
                <a:schemeClr val="accent1"/>
              </a:buClr>
              <a:buSzPts val="1600"/>
              <a:buChar char="•"/>
              <a:defRPr sz="1600"/>
            </a:lvl4pPr>
            <a:lvl5pPr marL="2286000" lvl="4" indent="-330200" algn="l">
              <a:lnSpc>
                <a:spcPct val="90000"/>
              </a:lnSpc>
              <a:spcBef>
                <a:spcPts val="1800"/>
              </a:spcBef>
              <a:spcAft>
                <a:spcPts val="0"/>
              </a:spcAft>
              <a:buClr>
                <a:schemeClr val="accent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1" name="Google Shape;171;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25"/>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dk2"/>
                </a:solidFill>
                <a:latin typeface="Arial"/>
                <a:ea typeface="Arial"/>
                <a:cs typeface="Arial"/>
                <a:sym typeface="Arial"/>
              </a:defRPr>
            </a:lvl1pPr>
            <a:lvl2pPr marL="0" lvl="1" indent="0" algn="r">
              <a:spcBef>
                <a:spcPts val="0"/>
              </a:spcBef>
              <a:buNone/>
              <a:defRPr sz="1200">
                <a:solidFill>
                  <a:schemeClr val="dk2"/>
                </a:solidFill>
                <a:latin typeface="Arial"/>
                <a:ea typeface="Arial"/>
                <a:cs typeface="Arial"/>
                <a:sym typeface="Arial"/>
              </a:defRPr>
            </a:lvl2pPr>
            <a:lvl3pPr marL="0" lvl="2" indent="0" algn="r">
              <a:spcBef>
                <a:spcPts val="0"/>
              </a:spcBef>
              <a:buNone/>
              <a:defRPr sz="1200">
                <a:solidFill>
                  <a:schemeClr val="dk2"/>
                </a:solidFill>
                <a:latin typeface="Arial"/>
                <a:ea typeface="Arial"/>
                <a:cs typeface="Arial"/>
                <a:sym typeface="Arial"/>
              </a:defRPr>
            </a:lvl3pPr>
            <a:lvl4pPr marL="0" lvl="3" indent="0" algn="r">
              <a:spcBef>
                <a:spcPts val="0"/>
              </a:spcBef>
              <a:buNone/>
              <a:defRPr sz="1200">
                <a:solidFill>
                  <a:schemeClr val="dk2"/>
                </a:solidFill>
                <a:latin typeface="Arial"/>
                <a:ea typeface="Arial"/>
                <a:cs typeface="Arial"/>
                <a:sym typeface="Arial"/>
              </a:defRPr>
            </a:lvl4pPr>
            <a:lvl5pPr marL="0" lvl="4" indent="0" algn="r">
              <a:spcBef>
                <a:spcPts val="0"/>
              </a:spcBef>
              <a:buNone/>
              <a:defRPr sz="1200">
                <a:solidFill>
                  <a:schemeClr val="dk2"/>
                </a:solidFill>
                <a:latin typeface="Arial"/>
                <a:ea typeface="Arial"/>
                <a:cs typeface="Arial"/>
                <a:sym typeface="Arial"/>
              </a:defRPr>
            </a:lvl5pPr>
            <a:lvl6pPr marL="0" lvl="5" indent="0" algn="r">
              <a:spcBef>
                <a:spcPts val="0"/>
              </a:spcBef>
              <a:buNone/>
              <a:defRPr sz="1200">
                <a:solidFill>
                  <a:schemeClr val="dk2"/>
                </a:solidFill>
                <a:latin typeface="Arial"/>
                <a:ea typeface="Arial"/>
                <a:cs typeface="Arial"/>
                <a:sym typeface="Arial"/>
              </a:defRPr>
            </a:lvl6pPr>
            <a:lvl7pPr marL="0" lvl="6" indent="0" algn="r">
              <a:spcBef>
                <a:spcPts val="0"/>
              </a:spcBef>
              <a:buNone/>
              <a:defRPr sz="1200">
                <a:solidFill>
                  <a:schemeClr val="dk2"/>
                </a:solidFill>
                <a:latin typeface="Arial"/>
                <a:ea typeface="Arial"/>
                <a:cs typeface="Arial"/>
                <a:sym typeface="Arial"/>
              </a:defRPr>
            </a:lvl7pPr>
            <a:lvl8pPr marL="0" lvl="7" indent="0" algn="r">
              <a:spcBef>
                <a:spcPts val="0"/>
              </a:spcBef>
              <a:buNone/>
              <a:defRPr sz="1200">
                <a:solidFill>
                  <a:schemeClr val="dk2"/>
                </a:solidFill>
                <a:latin typeface="Arial"/>
                <a:ea typeface="Arial"/>
                <a:cs typeface="Arial"/>
                <a:sym typeface="Arial"/>
              </a:defRPr>
            </a:lvl8pPr>
            <a:lvl9pPr marL="0" lvl="8" indent="0" algn="r">
              <a:spcBef>
                <a:spcPts val="0"/>
              </a:spcBef>
              <a:buNone/>
              <a:defRPr sz="1200">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73" name="Google Shape;173;p25"/>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174" name="Google Shape;174;p25"/>
          <p:cNvSpPr/>
          <p:nvPr/>
        </p:nvSpPr>
        <p:spPr>
          <a:xfrm>
            <a:off x="0" y="0"/>
            <a:ext cx="459581"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75" name="Google Shape;175;p25"/>
          <p:cNvPicPr preferRelativeResize="0"/>
          <p:nvPr/>
        </p:nvPicPr>
        <p:blipFill rotWithShape="1">
          <a:blip r:embed="rId2">
            <a:alphaModFix/>
          </a:blip>
          <a:srcRect/>
          <a:stretch/>
        </p:blipFill>
        <p:spPr>
          <a:xfrm>
            <a:off x="930103" y="6239971"/>
            <a:ext cx="1689847" cy="519857"/>
          </a:xfrm>
          <a:prstGeom prst="rect">
            <a:avLst/>
          </a:prstGeom>
          <a:noFill/>
          <a:ln>
            <a:noFill/>
          </a:ln>
        </p:spPr>
      </p:pic>
      <p:sp>
        <p:nvSpPr>
          <p:cNvPr id="176" name="Google Shape;176;p25"/>
          <p:cNvSpPr>
            <a:spLocks noGrp="1"/>
          </p:cNvSpPr>
          <p:nvPr>
            <p:ph type="pic" idx="2"/>
          </p:nvPr>
        </p:nvSpPr>
        <p:spPr>
          <a:xfrm>
            <a:off x="6451600" y="1828800"/>
            <a:ext cx="5281613" cy="4176713"/>
          </a:xfrm>
          <a:prstGeom prst="rect">
            <a:avLst/>
          </a:prstGeom>
          <a:noFill/>
          <a:ln>
            <a:noFill/>
          </a:ln>
        </p:spPr>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21_Comparison">
  <p:cSld name="21_Comparison">
    <p:spTree>
      <p:nvGrpSpPr>
        <p:cNvPr id="1" name="Shape 177"/>
        <p:cNvGrpSpPr/>
        <p:nvPr/>
      </p:nvGrpSpPr>
      <p:grpSpPr>
        <a:xfrm>
          <a:off x="0" y="0"/>
          <a:ext cx="0" cy="0"/>
          <a:chOff x="0" y="0"/>
          <a:chExt cx="0" cy="0"/>
        </a:xfrm>
      </p:grpSpPr>
      <p:sp>
        <p:nvSpPr>
          <p:cNvPr id="178" name="Google Shape;178;p26"/>
          <p:cNvSpPr txBox="1">
            <a:spLocks noGrp="1"/>
          </p:cNvSpPr>
          <p:nvPr>
            <p:ph type="title"/>
          </p:nvPr>
        </p:nvSpPr>
        <p:spPr>
          <a:xfrm>
            <a:off x="914400" y="365124"/>
            <a:ext cx="10818876"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dk2"/>
              </a:buClr>
              <a:buSzPts val="3600"/>
              <a:buFont typeface="Arial"/>
              <a:buNone/>
              <a:defRPr sz="36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9" name="Google Shape;17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6"/>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dk2"/>
                </a:solidFill>
                <a:latin typeface="Arial"/>
                <a:ea typeface="Arial"/>
                <a:cs typeface="Arial"/>
                <a:sym typeface="Arial"/>
              </a:defRPr>
            </a:lvl1pPr>
            <a:lvl2pPr marL="0" lvl="1" indent="0" algn="r">
              <a:spcBef>
                <a:spcPts val="0"/>
              </a:spcBef>
              <a:buNone/>
              <a:defRPr sz="1200">
                <a:solidFill>
                  <a:schemeClr val="dk2"/>
                </a:solidFill>
                <a:latin typeface="Arial"/>
                <a:ea typeface="Arial"/>
                <a:cs typeface="Arial"/>
                <a:sym typeface="Arial"/>
              </a:defRPr>
            </a:lvl2pPr>
            <a:lvl3pPr marL="0" lvl="2" indent="0" algn="r">
              <a:spcBef>
                <a:spcPts val="0"/>
              </a:spcBef>
              <a:buNone/>
              <a:defRPr sz="1200">
                <a:solidFill>
                  <a:schemeClr val="dk2"/>
                </a:solidFill>
                <a:latin typeface="Arial"/>
                <a:ea typeface="Arial"/>
                <a:cs typeface="Arial"/>
                <a:sym typeface="Arial"/>
              </a:defRPr>
            </a:lvl3pPr>
            <a:lvl4pPr marL="0" lvl="3" indent="0" algn="r">
              <a:spcBef>
                <a:spcPts val="0"/>
              </a:spcBef>
              <a:buNone/>
              <a:defRPr sz="1200">
                <a:solidFill>
                  <a:schemeClr val="dk2"/>
                </a:solidFill>
                <a:latin typeface="Arial"/>
                <a:ea typeface="Arial"/>
                <a:cs typeface="Arial"/>
                <a:sym typeface="Arial"/>
              </a:defRPr>
            </a:lvl4pPr>
            <a:lvl5pPr marL="0" lvl="4" indent="0" algn="r">
              <a:spcBef>
                <a:spcPts val="0"/>
              </a:spcBef>
              <a:buNone/>
              <a:defRPr sz="1200">
                <a:solidFill>
                  <a:schemeClr val="dk2"/>
                </a:solidFill>
                <a:latin typeface="Arial"/>
                <a:ea typeface="Arial"/>
                <a:cs typeface="Arial"/>
                <a:sym typeface="Arial"/>
              </a:defRPr>
            </a:lvl5pPr>
            <a:lvl6pPr marL="0" lvl="5" indent="0" algn="r">
              <a:spcBef>
                <a:spcPts val="0"/>
              </a:spcBef>
              <a:buNone/>
              <a:defRPr sz="1200">
                <a:solidFill>
                  <a:schemeClr val="dk2"/>
                </a:solidFill>
                <a:latin typeface="Arial"/>
                <a:ea typeface="Arial"/>
                <a:cs typeface="Arial"/>
                <a:sym typeface="Arial"/>
              </a:defRPr>
            </a:lvl6pPr>
            <a:lvl7pPr marL="0" lvl="6" indent="0" algn="r">
              <a:spcBef>
                <a:spcPts val="0"/>
              </a:spcBef>
              <a:buNone/>
              <a:defRPr sz="1200">
                <a:solidFill>
                  <a:schemeClr val="dk2"/>
                </a:solidFill>
                <a:latin typeface="Arial"/>
                <a:ea typeface="Arial"/>
                <a:cs typeface="Arial"/>
                <a:sym typeface="Arial"/>
              </a:defRPr>
            </a:lvl7pPr>
            <a:lvl8pPr marL="0" lvl="7" indent="0" algn="r">
              <a:spcBef>
                <a:spcPts val="0"/>
              </a:spcBef>
              <a:buNone/>
              <a:defRPr sz="1200">
                <a:solidFill>
                  <a:schemeClr val="dk2"/>
                </a:solidFill>
                <a:latin typeface="Arial"/>
                <a:ea typeface="Arial"/>
                <a:cs typeface="Arial"/>
                <a:sym typeface="Arial"/>
              </a:defRPr>
            </a:lvl8pPr>
            <a:lvl9pPr marL="0" lvl="8" indent="0" algn="r">
              <a:spcBef>
                <a:spcPts val="0"/>
              </a:spcBef>
              <a:buNone/>
              <a:defRPr sz="1200">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181" name="Google Shape;181;p26"/>
          <p:cNvCxnSpPr/>
          <p:nvPr/>
        </p:nvCxnSpPr>
        <p:spPr>
          <a:xfrm>
            <a:off x="914400" y="6128452"/>
            <a:ext cx="1705550" cy="0"/>
          </a:xfrm>
          <a:prstGeom prst="straightConnector1">
            <a:avLst/>
          </a:prstGeom>
          <a:noFill/>
          <a:ln w="25400" cap="flat" cmpd="sng">
            <a:solidFill>
              <a:schemeClr val="accent1"/>
            </a:solidFill>
            <a:prstDash val="solid"/>
            <a:miter lim="800000"/>
            <a:headEnd type="none" w="sm" len="sm"/>
            <a:tailEnd type="none" w="sm" len="sm"/>
          </a:ln>
        </p:spPr>
      </p:cxnSp>
      <p:sp>
        <p:nvSpPr>
          <p:cNvPr id="182" name="Google Shape;182;p26"/>
          <p:cNvSpPr/>
          <p:nvPr/>
        </p:nvSpPr>
        <p:spPr>
          <a:xfrm>
            <a:off x="0" y="0"/>
            <a:ext cx="459581"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83" name="Google Shape;183;p26"/>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chemeClr val="accent1"/>
        </a:solidFill>
        <a:effectLst/>
      </p:bgPr>
    </p:bg>
    <p:spTree>
      <p:nvGrpSpPr>
        <p:cNvPr id="1" name="Shape 184"/>
        <p:cNvGrpSpPr/>
        <p:nvPr/>
      </p:nvGrpSpPr>
      <p:grpSpPr>
        <a:xfrm>
          <a:off x="0" y="0"/>
          <a:ext cx="0" cy="0"/>
          <a:chOff x="0" y="0"/>
          <a:chExt cx="0" cy="0"/>
        </a:xfrm>
      </p:grpSpPr>
      <p:pic>
        <p:nvPicPr>
          <p:cNvPr id="185" name="Google Shape;185;p27"/>
          <p:cNvPicPr preferRelativeResize="0"/>
          <p:nvPr/>
        </p:nvPicPr>
        <p:blipFill rotWithShape="1">
          <a:blip r:embed="rId2">
            <a:alphaModFix amt="20000"/>
          </a:blip>
          <a:srcRect l="23699" b="9082"/>
          <a:stretch/>
        </p:blipFill>
        <p:spPr>
          <a:xfrm>
            <a:off x="0" y="329184"/>
            <a:ext cx="5479218" cy="6528816"/>
          </a:xfrm>
          <a:prstGeom prst="rect">
            <a:avLst/>
          </a:prstGeom>
          <a:noFill/>
          <a:ln>
            <a:noFill/>
          </a:ln>
        </p:spPr>
      </p:pic>
      <p:sp>
        <p:nvSpPr>
          <p:cNvPr id="186" name="Google Shape;186;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8" name="Google Shape;188;p27"/>
          <p:cNvSpPr/>
          <p:nvPr/>
        </p:nvSpPr>
        <p:spPr>
          <a:xfrm>
            <a:off x="0" y="5591333"/>
            <a:ext cx="12192000" cy="126666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a:solidFill>
                <a:schemeClr val="lt1"/>
              </a:solidFill>
              <a:latin typeface="Arial"/>
              <a:ea typeface="Arial"/>
              <a:cs typeface="Arial"/>
              <a:sym typeface="Arial"/>
            </a:endParaRPr>
          </a:p>
        </p:txBody>
      </p:sp>
      <p:pic>
        <p:nvPicPr>
          <p:cNvPr id="189" name="Google Shape;189;p27"/>
          <p:cNvPicPr preferRelativeResize="0"/>
          <p:nvPr/>
        </p:nvPicPr>
        <p:blipFill rotWithShape="1">
          <a:blip r:embed="rId3">
            <a:alphaModFix/>
          </a:blip>
          <a:srcRect/>
          <a:stretch/>
        </p:blipFill>
        <p:spPr>
          <a:xfrm>
            <a:off x="9825666" y="6117496"/>
            <a:ext cx="448007" cy="365126"/>
          </a:xfrm>
          <a:prstGeom prst="rect">
            <a:avLst/>
          </a:prstGeom>
          <a:noFill/>
          <a:ln>
            <a:noFill/>
          </a:ln>
        </p:spPr>
      </p:pic>
      <p:pic>
        <p:nvPicPr>
          <p:cNvPr id="190" name="Google Shape;190;p27"/>
          <p:cNvPicPr preferRelativeResize="0"/>
          <p:nvPr/>
        </p:nvPicPr>
        <p:blipFill rotWithShape="1">
          <a:blip r:embed="rId4">
            <a:alphaModFix/>
          </a:blip>
          <a:srcRect/>
          <a:stretch/>
        </p:blipFill>
        <p:spPr>
          <a:xfrm>
            <a:off x="10530849" y="6117497"/>
            <a:ext cx="365125" cy="365125"/>
          </a:xfrm>
          <a:prstGeom prst="rect">
            <a:avLst/>
          </a:prstGeom>
          <a:noFill/>
          <a:ln>
            <a:noFill/>
          </a:ln>
        </p:spPr>
      </p:pic>
      <p:pic>
        <p:nvPicPr>
          <p:cNvPr id="191" name="Google Shape;191;p27"/>
          <p:cNvPicPr preferRelativeResize="0"/>
          <p:nvPr/>
        </p:nvPicPr>
        <p:blipFill rotWithShape="1">
          <a:blip r:embed="rId5">
            <a:alphaModFix/>
          </a:blip>
          <a:srcRect/>
          <a:stretch/>
        </p:blipFill>
        <p:spPr>
          <a:xfrm>
            <a:off x="11197596" y="6117496"/>
            <a:ext cx="365126" cy="365126"/>
          </a:xfrm>
          <a:prstGeom prst="rect">
            <a:avLst/>
          </a:prstGeom>
          <a:noFill/>
          <a:ln>
            <a:noFill/>
          </a:ln>
        </p:spPr>
      </p:pic>
      <p:sp>
        <p:nvSpPr>
          <p:cNvPr id="192" name="Google Shape;192;p27"/>
          <p:cNvSpPr txBox="1"/>
          <p:nvPr/>
        </p:nvSpPr>
        <p:spPr>
          <a:xfrm>
            <a:off x="7458612" y="6161560"/>
            <a:ext cx="2721935" cy="27699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 @MarylandConnect</a:t>
            </a:r>
            <a:endParaRPr sz="1800">
              <a:solidFill>
                <a:schemeClr val="dk1"/>
              </a:solidFill>
              <a:latin typeface="Arial"/>
              <a:ea typeface="Arial"/>
              <a:cs typeface="Arial"/>
              <a:sym typeface="Arial"/>
            </a:endParaRPr>
          </a:p>
        </p:txBody>
      </p:sp>
      <p:sp>
        <p:nvSpPr>
          <p:cNvPr id="193" name="Google Shape;193;p27"/>
          <p:cNvSpPr txBox="1">
            <a:spLocks noGrp="1"/>
          </p:cNvSpPr>
          <p:nvPr>
            <p:ph type="body" idx="1"/>
          </p:nvPr>
        </p:nvSpPr>
        <p:spPr>
          <a:xfrm>
            <a:off x="4744077" y="800100"/>
            <a:ext cx="6818645" cy="4507944"/>
          </a:xfrm>
          <a:prstGeom prst="rect">
            <a:avLst/>
          </a:prstGeom>
          <a:noFill/>
          <a:ln>
            <a:noFill/>
          </a:ln>
        </p:spPr>
        <p:txBody>
          <a:bodyPr spcFirstLastPara="1" wrap="square" lIns="0" tIns="0" rIns="0" bIns="0" anchor="ctr" anchorCtr="0">
            <a:normAutofit/>
          </a:bodyPr>
          <a:lstStyle>
            <a:lvl1pPr marL="457200" lvl="0" indent="-228600" algn="r">
              <a:lnSpc>
                <a:spcPct val="90000"/>
              </a:lnSpc>
              <a:spcBef>
                <a:spcPts val="0"/>
              </a:spcBef>
              <a:spcAft>
                <a:spcPts val="0"/>
              </a:spcAft>
              <a:buClr>
                <a:schemeClr val="lt1"/>
              </a:buClr>
              <a:buSzPts val="2400"/>
              <a:buNone/>
              <a:defRPr sz="2400" b="0">
                <a:solidFill>
                  <a:schemeClr val="lt1"/>
                </a:solidFill>
              </a:defRPr>
            </a:lvl1pPr>
            <a:lvl2pPr marL="914400" lvl="1" indent="-228600" algn="r">
              <a:lnSpc>
                <a:spcPct val="90000"/>
              </a:lnSpc>
              <a:spcBef>
                <a:spcPts val="3000"/>
              </a:spcBef>
              <a:spcAft>
                <a:spcPts val="0"/>
              </a:spcAft>
              <a:buClr>
                <a:schemeClr val="lt1"/>
              </a:buClr>
              <a:buSzPts val="2000"/>
              <a:buNone/>
              <a:defRPr sz="2000" b="0">
                <a:solidFill>
                  <a:schemeClr val="lt1"/>
                </a:solidFill>
              </a:defRPr>
            </a:lvl2pPr>
            <a:lvl3pPr marL="1371600" lvl="2" indent="-228600" algn="r">
              <a:lnSpc>
                <a:spcPct val="90000"/>
              </a:lnSpc>
              <a:spcBef>
                <a:spcPts val="3000"/>
              </a:spcBef>
              <a:spcAft>
                <a:spcPts val="0"/>
              </a:spcAft>
              <a:buClr>
                <a:schemeClr val="lt1"/>
              </a:buClr>
              <a:buSzPts val="1800"/>
              <a:buNone/>
              <a:defRPr sz="1800" b="0">
                <a:solidFill>
                  <a:schemeClr val="lt1"/>
                </a:solidFill>
              </a:defRPr>
            </a:lvl3pPr>
            <a:lvl4pPr marL="1828800" lvl="3" indent="-228600" algn="r">
              <a:lnSpc>
                <a:spcPct val="90000"/>
              </a:lnSpc>
              <a:spcBef>
                <a:spcPts val="3000"/>
              </a:spcBef>
              <a:spcAft>
                <a:spcPts val="0"/>
              </a:spcAft>
              <a:buClr>
                <a:schemeClr val="lt1"/>
              </a:buClr>
              <a:buSzPts val="1600"/>
              <a:buNone/>
              <a:defRPr sz="1600" b="0">
                <a:solidFill>
                  <a:schemeClr val="lt1"/>
                </a:solidFill>
              </a:defRPr>
            </a:lvl4pPr>
            <a:lvl5pPr marL="2286000" lvl="4" indent="-228600" algn="r">
              <a:lnSpc>
                <a:spcPct val="90000"/>
              </a:lnSpc>
              <a:spcBef>
                <a:spcPts val="3000"/>
              </a:spcBef>
              <a:spcAft>
                <a:spcPts val="0"/>
              </a:spcAft>
              <a:buClr>
                <a:schemeClr val="lt1"/>
              </a:buClr>
              <a:buSzPts val="1600"/>
              <a:buNone/>
              <a:defRPr sz="1600" b="0">
                <a:solidFill>
                  <a:schemeClr val="lt1"/>
                </a:solidFill>
              </a:defRPr>
            </a:lvl5pPr>
            <a:lvl6pPr marL="2743200" lvl="5" indent="-342900" algn="l">
              <a:lnSpc>
                <a:spcPct val="90000"/>
              </a:lnSpc>
              <a:spcBef>
                <a:spcPts val="30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94" name="Google Shape;194;p27"/>
          <p:cNvPicPr preferRelativeResize="0"/>
          <p:nvPr/>
        </p:nvPicPr>
        <p:blipFill rotWithShape="1">
          <a:blip r:embed="rId6">
            <a:alphaModFix/>
          </a:blip>
          <a:srcRect/>
          <a:stretch/>
        </p:blipFill>
        <p:spPr>
          <a:xfrm>
            <a:off x="533400" y="5720114"/>
            <a:ext cx="3083397" cy="94856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7_Section Header">
  <p:cSld name="7_Section Header">
    <p:bg>
      <p:bgPr>
        <a:solidFill>
          <a:schemeClr val="accent1"/>
        </a:solidFill>
        <a:effectLst/>
      </p:bgPr>
    </p:bg>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mt="20000"/>
          </a:blip>
          <a:srcRect t="15098" b="7122"/>
          <a:stretch/>
        </p:blipFill>
        <p:spPr>
          <a:xfrm>
            <a:off x="1682685" y="0"/>
            <a:ext cx="8817229" cy="6858000"/>
          </a:xfrm>
          <a:prstGeom prst="rect">
            <a:avLst/>
          </a:prstGeom>
          <a:noFill/>
          <a:ln>
            <a:noFill/>
          </a:ln>
        </p:spPr>
      </p:pic>
      <p:sp>
        <p:nvSpPr>
          <p:cNvPr id="28" name="Google Shape;28;p4"/>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2">
            <a:alphaModFix amt="20000"/>
          </a:blip>
          <a:srcRect t="19852" r="18522" b="7286"/>
          <a:stretch/>
        </p:blipFill>
        <p:spPr>
          <a:xfrm>
            <a:off x="4523233" y="0"/>
            <a:ext cx="7668768" cy="6858000"/>
          </a:xfrm>
          <a:prstGeom prst="rect">
            <a:avLst/>
          </a:prstGeom>
          <a:noFill/>
          <a:ln>
            <a:noFill/>
          </a:ln>
        </p:spPr>
      </p:pic>
      <p:sp>
        <p:nvSpPr>
          <p:cNvPr id="31" name="Google Shape;31;p5"/>
          <p:cNvSpPr/>
          <p:nvPr/>
        </p:nvSpPr>
        <p:spPr>
          <a:xfrm>
            <a:off x="0" y="5591333"/>
            <a:ext cx="12192000" cy="126666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a:solidFill>
                <a:schemeClr val="lt1"/>
              </a:solidFill>
              <a:latin typeface="Arial"/>
              <a:ea typeface="Arial"/>
              <a:cs typeface="Arial"/>
              <a:sym typeface="Arial"/>
            </a:endParaRPr>
          </a:p>
        </p:txBody>
      </p:sp>
      <p:sp>
        <p:nvSpPr>
          <p:cNvPr id="32" name="Google Shape;32;p5"/>
          <p:cNvSpPr txBox="1">
            <a:spLocks noGrp="1"/>
          </p:cNvSpPr>
          <p:nvPr>
            <p:ph type="ctrTitle"/>
          </p:nvPr>
        </p:nvSpPr>
        <p:spPr>
          <a:xfrm>
            <a:off x="533400" y="697708"/>
            <a:ext cx="10820400" cy="23876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lt1"/>
              </a:buClr>
              <a:buSzPts val="6000"/>
              <a:buFont typeface="Arial"/>
              <a:buNone/>
              <a:defRPr sz="6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ubTitle" idx="1"/>
          </p:nvPr>
        </p:nvSpPr>
        <p:spPr>
          <a:xfrm>
            <a:off x="533400" y="3655220"/>
            <a:ext cx="5067300" cy="1655762"/>
          </a:xfrm>
          <a:prstGeom prst="rect">
            <a:avLst/>
          </a:prstGeom>
          <a:noFill/>
          <a:ln>
            <a:noFill/>
          </a:ln>
        </p:spPr>
        <p:txBody>
          <a:bodyPr spcFirstLastPara="1" wrap="square" lIns="0" tIns="0" rIns="0" bIns="0" anchor="t" anchorCtr="0">
            <a:normAutofit/>
          </a:bodyPr>
          <a:lstStyle>
            <a:lvl1pPr lvl="0" algn="l">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cxnSp>
        <p:nvCxnSpPr>
          <p:cNvPr id="34" name="Google Shape;34;p5"/>
          <p:cNvCxnSpPr/>
          <p:nvPr/>
        </p:nvCxnSpPr>
        <p:spPr>
          <a:xfrm>
            <a:off x="533400" y="3374868"/>
            <a:ext cx="5067300" cy="0"/>
          </a:xfrm>
          <a:prstGeom prst="straightConnector1">
            <a:avLst/>
          </a:prstGeom>
          <a:noFill/>
          <a:ln w="76200" cap="flat" cmpd="sng">
            <a:solidFill>
              <a:schemeClr val="lt1"/>
            </a:solidFill>
            <a:prstDash val="solid"/>
            <a:miter lim="800000"/>
            <a:headEnd type="none" w="sm" len="sm"/>
            <a:tailEnd type="none" w="sm" len="sm"/>
          </a:ln>
        </p:spPr>
      </p:cxnSp>
      <p:pic>
        <p:nvPicPr>
          <p:cNvPr id="35" name="Google Shape;35;p5"/>
          <p:cNvPicPr preferRelativeResize="0"/>
          <p:nvPr/>
        </p:nvPicPr>
        <p:blipFill rotWithShape="1">
          <a:blip r:embed="rId3">
            <a:alphaModFix/>
          </a:blip>
          <a:srcRect/>
          <a:stretch/>
        </p:blipFill>
        <p:spPr>
          <a:xfrm>
            <a:off x="533400" y="5720114"/>
            <a:ext cx="3083397" cy="94856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p:cSld name="Section Header">
    <p:bg>
      <p:bgPr>
        <a:solidFill>
          <a:schemeClr val="accent3"/>
        </a:solidFill>
        <a:effectLst/>
      </p:bgPr>
    </p:bg>
    <p:spTree>
      <p:nvGrpSpPr>
        <p:cNvPr id="1" name="Shape 36"/>
        <p:cNvGrpSpPr/>
        <p:nvPr/>
      </p:nvGrpSpPr>
      <p:grpSpPr>
        <a:xfrm>
          <a:off x="0" y="0"/>
          <a:ext cx="0" cy="0"/>
          <a:chOff x="0" y="0"/>
          <a:chExt cx="0" cy="0"/>
        </a:xfrm>
      </p:grpSpPr>
      <p:pic>
        <p:nvPicPr>
          <p:cNvPr id="37" name="Google Shape;37;p6"/>
          <p:cNvPicPr preferRelativeResize="0"/>
          <p:nvPr/>
        </p:nvPicPr>
        <p:blipFill rotWithShape="1">
          <a:blip r:embed="rId2">
            <a:alphaModFix amt="20000"/>
          </a:blip>
          <a:srcRect t="31691" r="20499"/>
          <a:stretch/>
        </p:blipFill>
        <p:spPr>
          <a:xfrm>
            <a:off x="5182235" y="0"/>
            <a:ext cx="7009765" cy="6022848"/>
          </a:xfrm>
          <a:prstGeom prst="rect">
            <a:avLst/>
          </a:prstGeom>
          <a:noFill/>
          <a:ln>
            <a:noFill/>
          </a:ln>
        </p:spPr>
      </p:pic>
      <p:sp>
        <p:nvSpPr>
          <p:cNvPr id="38" name="Google Shape;38;p6"/>
          <p:cNvSpPr txBox="1">
            <a:spLocks noGrp="1"/>
          </p:cNvSpPr>
          <p:nvPr>
            <p:ph type="title"/>
          </p:nvPr>
        </p:nvSpPr>
        <p:spPr>
          <a:xfrm>
            <a:off x="831850" y="2500644"/>
            <a:ext cx="10518902" cy="830997"/>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chemeClr val="lt1"/>
              </a:buClr>
              <a:buSzPts val="6000"/>
              <a:buFont typeface="Arial"/>
              <a:buNone/>
              <a:defRPr sz="6000"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9"/>
        <p:cNvGrpSpPr/>
        <p:nvPr/>
      </p:nvGrpSpPr>
      <p:grpSpPr>
        <a:xfrm>
          <a:off x="0" y="0"/>
          <a:ext cx="0" cy="0"/>
          <a:chOff x="0" y="0"/>
          <a:chExt cx="0" cy="0"/>
        </a:xfrm>
      </p:grpSpPr>
      <p:sp>
        <p:nvSpPr>
          <p:cNvPr id="40" name="Google Shape;40;p7"/>
          <p:cNvSpPr txBox="1">
            <a:spLocks noGrp="1"/>
          </p:cNvSpPr>
          <p:nvPr>
            <p:ph type="title"/>
          </p:nvPr>
        </p:nvSpPr>
        <p:spPr>
          <a:xfrm>
            <a:off x="914400" y="365126"/>
            <a:ext cx="1081801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3"/>
              </a:buClr>
              <a:buSzPts val="3600"/>
              <a:buFont typeface="Arial"/>
              <a:buNone/>
              <a:defRPr sz="3600" cap="none">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7"/>
          <p:cNvSpPr txBox="1">
            <a:spLocks noGrp="1"/>
          </p:cNvSpPr>
          <p:nvPr>
            <p:ph type="body" idx="1"/>
          </p:nvPr>
        </p:nvSpPr>
        <p:spPr>
          <a:xfrm>
            <a:off x="914400" y="1825625"/>
            <a:ext cx="10818018"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rgbClr val="F4901F"/>
              </a:buClr>
              <a:buSzPts val="2000"/>
              <a:buNone/>
              <a:defRPr sz="2000"/>
            </a:lvl1pPr>
            <a:lvl2pPr marL="914400" lvl="1" indent="-355600" algn="l">
              <a:lnSpc>
                <a:spcPct val="90000"/>
              </a:lnSpc>
              <a:spcBef>
                <a:spcPts val="1800"/>
              </a:spcBef>
              <a:spcAft>
                <a:spcPts val="0"/>
              </a:spcAft>
              <a:buClr>
                <a:schemeClr val="accent3"/>
              </a:buClr>
              <a:buSzPts val="2000"/>
              <a:buChar char="•"/>
              <a:defRPr sz="2000"/>
            </a:lvl2pPr>
            <a:lvl3pPr marL="1371600" lvl="2" indent="-342900" algn="l">
              <a:lnSpc>
                <a:spcPct val="90000"/>
              </a:lnSpc>
              <a:spcBef>
                <a:spcPts val="1800"/>
              </a:spcBef>
              <a:spcAft>
                <a:spcPts val="0"/>
              </a:spcAft>
              <a:buClr>
                <a:schemeClr val="accent3"/>
              </a:buClr>
              <a:buSzPts val="1800"/>
              <a:buChar char="•"/>
              <a:defRPr sz="1800"/>
            </a:lvl3pPr>
            <a:lvl4pPr marL="1828800" lvl="3" indent="-330200" algn="l">
              <a:lnSpc>
                <a:spcPct val="90000"/>
              </a:lnSpc>
              <a:spcBef>
                <a:spcPts val="500"/>
              </a:spcBef>
              <a:spcAft>
                <a:spcPts val="0"/>
              </a:spcAft>
              <a:buClr>
                <a:schemeClr val="accent3"/>
              </a:buClr>
              <a:buSzPts val="1600"/>
              <a:buChar char="•"/>
              <a:defRPr sz="1600"/>
            </a:lvl4pPr>
            <a:lvl5pPr marL="2286000" lvl="4" indent="-330200" algn="l">
              <a:lnSpc>
                <a:spcPct val="90000"/>
              </a:lnSpc>
              <a:spcBef>
                <a:spcPts val="500"/>
              </a:spcBef>
              <a:spcAft>
                <a:spcPts val="0"/>
              </a:spcAft>
              <a:buClr>
                <a:schemeClr val="accent3"/>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3"/>
                </a:solidFill>
                <a:latin typeface="Arial"/>
                <a:ea typeface="Arial"/>
                <a:cs typeface="Arial"/>
                <a:sym typeface="Arial"/>
              </a:defRPr>
            </a:lvl1pPr>
            <a:lvl2pPr marL="0" lvl="1" indent="0" algn="r">
              <a:spcBef>
                <a:spcPts val="0"/>
              </a:spcBef>
              <a:buNone/>
              <a:defRPr sz="1200">
                <a:solidFill>
                  <a:schemeClr val="accent3"/>
                </a:solidFill>
                <a:latin typeface="Arial"/>
                <a:ea typeface="Arial"/>
                <a:cs typeface="Arial"/>
                <a:sym typeface="Arial"/>
              </a:defRPr>
            </a:lvl2pPr>
            <a:lvl3pPr marL="0" lvl="2" indent="0" algn="r">
              <a:spcBef>
                <a:spcPts val="0"/>
              </a:spcBef>
              <a:buNone/>
              <a:defRPr sz="1200">
                <a:solidFill>
                  <a:schemeClr val="accent3"/>
                </a:solidFill>
                <a:latin typeface="Arial"/>
                <a:ea typeface="Arial"/>
                <a:cs typeface="Arial"/>
                <a:sym typeface="Arial"/>
              </a:defRPr>
            </a:lvl3pPr>
            <a:lvl4pPr marL="0" lvl="3" indent="0" algn="r">
              <a:spcBef>
                <a:spcPts val="0"/>
              </a:spcBef>
              <a:buNone/>
              <a:defRPr sz="1200">
                <a:solidFill>
                  <a:schemeClr val="accent3"/>
                </a:solidFill>
                <a:latin typeface="Arial"/>
                <a:ea typeface="Arial"/>
                <a:cs typeface="Arial"/>
                <a:sym typeface="Arial"/>
              </a:defRPr>
            </a:lvl4pPr>
            <a:lvl5pPr marL="0" lvl="4" indent="0" algn="r">
              <a:spcBef>
                <a:spcPts val="0"/>
              </a:spcBef>
              <a:buNone/>
              <a:defRPr sz="1200">
                <a:solidFill>
                  <a:schemeClr val="accent3"/>
                </a:solidFill>
                <a:latin typeface="Arial"/>
                <a:ea typeface="Arial"/>
                <a:cs typeface="Arial"/>
                <a:sym typeface="Arial"/>
              </a:defRPr>
            </a:lvl5pPr>
            <a:lvl6pPr marL="0" lvl="5" indent="0" algn="r">
              <a:spcBef>
                <a:spcPts val="0"/>
              </a:spcBef>
              <a:buNone/>
              <a:defRPr sz="1200">
                <a:solidFill>
                  <a:schemeClr val="accent3"/>
                </a:solidFill>
                <a:latin typeface="Arial"/>
                <a:ea typeface="Arial"/>
                <a:cs typeface="Arial"/>
                <a:sym typeface="Arial"/>
              </a:defRPr>
            </a:lvl6pPr>
            <a:lvl7pPr marL="0" lvl="6" indent="0" algn="r">
              <a:spcBef>
                <a:spcPts val="0"/>
              </a:spcBef>
              <a:buNone/>
              <a:defRPr sz="1200">
                <a:solidFill>
                  <a:schemeClr val="accent3"/>
                </a:solidFill>
                <a:latin typeface="Arial"/>
                <a:ea typeface="Arial"/>
                <a:cs typeface="Arial"/>
                <a:sym typeface="Arial"/>
              </a:defRPr>
            </a:lvl7pPr>
            <a:lvl8pPr marL="0" lvl="7" indent="0" algn="r">
              <a:spcBef>
                <a:spcPts val="0"/>
              </a:spcBef>
              <a:buNone/>
              <a:defRPr sz="1200">
                <a:solidFill>
                  <a:schemeClr val="accent3"/>
                </a:solidFill>
                <a:latin typeface="Arial"/>
                <a:ea typeface="Arial"/>
                <a:cs typeface="Arial"/>
                <a:sym typeface="Arial"/>
              </a:defRPr>
            </a:lvl8pPr>
            <a:lvl9pPr marL="0" lvl="8" indent="0" algn="r">
              <a:spcBef>
                <a:spcPts val="0"/>
              </a:spcBef>
              <a:buNone/>
              <a:defRPr sz="1200">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44" name="Google Shape;44;p7"/>
          <p:cNvCxnSpPr/>
          <p:nvPr/>
        </p:nvCxnSpPr>
        <p:spPr>
          <a:xfrm>
            <a:off x="914400" y="6128452"/>
            <a:ext cx="1705550" cy="0"/>
          </a:xfrm>
          <a:prstGeom prst="straightConnector1">
            <a:avLst/>
          </a:prstGeom>
          <a:noFill/>
          <a:ln w="25400" cap="flat" cmpd="sng">
            <a:solidFill>
              <a:schemeClr val="accent3"/>
            </a:solidFill>
            <a:prstDash val="solid"/>
            <a:miter lim="800000"/>
            <a:headEnd type="none" w="sm" len="sm"/>
            <a:tailEnd type="none" w="sm" len="sm"/>
          </a:ln>
        </p:spPr>
      </p:cxnSp>
      <p:sp>
        <p:nvSpPr>
          <p:cNvPr id="45" name="Google Shape;45;p7"/>
          <p:cNvSpPr/>
          <p:nvPr/>
        </p:nvSpPr>
        <p:spPr>
          <a:xfrm>
            <a:off x="0" y="0"/>
            <a:ext cx="45958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6" name="Google Shape;46;p7"/>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_Comparison">
  <p:cSld name="5_Comparison">
    <p:spTree>
      <p:nvGrpSpPr>
        <p:cNvPr id="1" name="Shape 47"/>
        <p:cNvGrpSpPr/>
        <p:nvPr/>
      </p:nvGrpSpPr>
      <p:grpSpPr>
        <a:xfrm>
          <a:off x="0" y="0"/>
          <a:ext cx="0" cy="0"/>
          <a:chOff x="0" y="0"/>
          <a:chExt cx="0" cy="0"/>
        </a:xfrm>
      </p:grpSpPr>
      <p:sp>
        <p:nvSpPr>
          <p:cNvPr id="48" name="Google Shape;48;p8"/>
          <p:cNvSpPr>
            <a:spLocks noGrp="1"/>
          </p:cNvSpPr>
          <p:nvPr>
            <p:ph type="pic" idx="2"/>
          </p:nvPr>
        </p:nvSpPr>
        <p:spPr>
          <a:xfrm>
            <a:off x="6451600" y="1828800"/>
            <a:ext cx="5281613" cy="4176713"/>
          </a:xfrm>
          <a:prstGeom prst="rect">
            <a:avLst/>
          </a:prstGeom>
          <a:noFill/>
          <a:ln>
            <a:noFill/>
          </a:ln>
        </p:spPr>
      </p:sp>
      <p:sp>
        <p:nvSpPr>
          <p:cNvPr id="49" name="Google Shape;49;p8"/>
          <p:cNvSpPr txBox="1">
            <a:spLocks noGrp="1"/>
          </p:cNvSpPr>
          <p:nvPr>
            <p:ph type="title"/>
          </p:nvPr>
        </p:nvSpPr>
        <p:spPr>
          <a:xfrm>
            <a:off x="917448" y="365124"/>
            <a:ext cx="1081582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3"/>
              </a:buClr>
              <a:buSzPts val="3600"/>
              <a:buFont typeface="Arial"/>
              <a:buNone/>
              <a:defRPr sz="36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8"/>
          <p:cNvSpPr txBox="1">
            <a:spLocks noGrp="1"/>
          </p:cNvSpPr>
          <p:nvPr>
            <p:ph type="body" idx="1"/>
          </p:nvPr>
        </p:nvSpPr>
        <p:spPr>
          <a:xfrm>
            <a:off x="917447" y="1828799"/>
            <a:ext cx="5202936" cy="4176991"/>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1800"/>
              </a:spcBef>
              <a:spcAft>
                <a:spcPts val="0"/>
              </a:spcAft>
              <a:buClr>
                <a:schemeClr val="accent3"/>
              </a:buClr>
              <a:buSzPts val="2000"/>
              <a:buNone/>
              <a:defRPr sz="2000"/>
            </a:lvl1pPr>
            <a:lvl2pPr marL="914400" lvl="1" indent="-355600" algn="l">
              <a:lnSpc>
                <a:spcPct val="90000"/>
              </a:lnSpc>
              <a:spcBef>
                <a:spcPts val="1200"/>
              </a:spcBef>
              <a:spcAft>
                <a:spcPts val="0"/>
              </a:spcAft>
              <a:buClr>
                <a:schemeClr val="accent3"/>
              </a:buClr>
              <a:buSzPts val="2000"/>
              <a:buChar char="•"/>
              <a:defRPr sz="2000"/>
            </a:lvl2pPr>
            <a:lvl3pPr marL="1371600" lvl="2" indent="-342900" algn="l">
              <a:lnSpc>
                <a:spcPct val="90000"/>
              </a:lnSpc>
              <a:spcBef>
                <a:spcPts val="600"/>
              </a:spcBef>
              <a:spcAft>
                <a:spcPts val="0"/>
              </a:spcAft>
              <a:buClr>
                <a:schemeClr val="accent3"/>
              </a:buClr>
              <a:buSzPts val="1800"/>
              <a:buFont typeface="NTR"/>
              <a:buChar char="-"/>
              <a:defRPr sz="1800"/>
            </a:lvl3pPr>
            <a:lvl4pPr marL="1828800" lvl="3" indent="-330200" algn="l">
              <a:lnSpc>
                <a:spcPct val="90000"/>
              </a:lnSpc>
              <a:spcBef>
                <a:spcPts val="1800"/>
              </a:spcBef>
              <a:spcAft>
                <a:spcPts val="0"/>
              </a:spcAft>
              <a:buClr>
                <a:schemeClr val="accent3"/>
              </a:buClr>
              <a:buSzPts val="1600"/>
              <a:buChar char="•"/>
              <a:defRPr sz="1600"/>
            </a:lvl4pPr>
            <a:lvl5pPr marL="2286000" lvl="4" indent="-330200" algn="l">
              <a:lnSpc>
                <a:spcPct val="90000"/>
              </a:lnSpc>
              <a:spcBef>
                <a:spcPts val="1800"/>
              </a:spcBef>
              <a:spcAft>
                <a:spcPts val="0"/>
              </a:spcAft>
              <a:buClr>
                <a:schemeClr val="accent3"/>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3"/>
                </a:solidFill>
                <a:latin typeface="Arial"/>
                <a:ea typeface="Arial"/>
                <a:cs typeface="Arial"/>
                <a:sym typeface="Arial"/>
              </a:defRPr>
            </a:lvl1pPr>
            <a:lvl2pPr marL="0" lvl="1" indent="0" algn="r">
              <a:spcBef>
                <a:spcPts val="0"/>
              </a:spcBef>
              <a:buNone/>
              <a:defRPr sz="1200">
                <a:solidFill>
                  <a:schemeClr val="accent3"/>
                </a:solidFill>
                <a:latin typeface="Arial"/>
                <a:ea typeface="Arial"/>
                <a:cs typeface="Arial"/>
                <a:sym typeface="Arial"/>
              </a:defRPr>
            </a:lvl2pPr>
            <a:lvl3pPr marL="0" lvl="2" indent="0" algn="r">
              <a:spcBef>
                <a:spcPts val="0"/>
              </a:spcBef>
              <a:buNone/>
              <a:defRPr sz="1200">
                <a:solidFill>
                  <a:schemeClr val="accent3"/>
                </a:solidFill>
                <a:latin typeface="Arial"/>
                <a:ea typeface="Arial"/>
                <a:cs typeface="Arial"/>
                <a:sym typeface="Arial"/>
              </a:defRPr>
            </a:lvl3pPr>
            <a:lvl4pPr marL="0" lvl="3" indent="0" algn="r">
              <a:spcBef>
                <a:spcPts val="0"/>
              </a:spcBef>
              <a:buNone/>
              <a:defRPr sz="1200">
                <a:solidFill>
                  <a:schemeClr val="accent3"/>
                </a:solidFill>
                <a:latin typeface="Arial"/>
                <a:ea typeface="Arial"/>
                <a:cs typeface="Arial"/>
                <a:sym typeface="Arial"/>
              </a:defRPr>
            </a:lvl4pPr>
            <a:lvl5pPr marL="0" lvl="4" indent="0" algn="r">
              <a:spcBef>
                <a:spcPts val="0"/>
              </a:spcBef>
              <a:buNone/>
              <a:defRPr sz="1200">
                <a:solidFill>
                  <a:schemeClr val="accent3"/>
                </a:solidFill>
                <a:latin typeface="Arial"/>
                <a:ea typeface="Arial"/>
                <a:cs typeface="Arial"/>
                <a:sym typeface="Arial"/>
              </a:defRPr>
            </a:lvl5pPr>
            <a:lvl6pPr marL="0" lvl="5" indent="0" algn="r">
              <a:spcBef>
                <a:spcPts val="0"/>
              </a:spcBef>
              <a:buNone/>
              <a:defRPr sz="1200">
                <a:solidFill>
                  <a:schemeClr val="accent3"/>
                </a:solidFill>
                <a:latin typeface="Arial"/>
                <a:ea typeface="Arial"/>
                <a:cs typeface="Arial"/>
                <a:sym typeface="Arial"/>
              </a:defRPr>
            </a:lvl6pPr>
            <a:lvl7pPr marL="0" lvl="6" indent="0" algn="r">
              <a:spcBef>
                <a:spcPts val="0"/>
              </a:spcBef>
              <a:buNone/>
              <a:defRPr sz="1200">
                <a:solidFill>
                  <a:schemeClr val="accent3"/>
                </a:solidFill>
                <a:latin typeface="Arial"/>
                <a:ea typeface="Arial"/>
                <a:cs typeface="Arial"/>
                <a:sym typeface="Arial"/>
              </a:defRPr>
            </a:lvl7pPr>
            <a:lvl8pPr marL="0" lvl="7" indent="0" algn="r">
              <a:spcBef>
                <a:spcPts val="0"/>
              </a:spcBef>
              <a:buNone/>
              <a:defRPr sz="1200">
                <a:solidFill>
                  <a:schemeClr val="accent3"/>
                </a:solidFill>
                <a:latin typeface="Arial"/>
                <a:ea typeface="Arial"/>
                <a:cs typeface="Arial"/>
                <a:sym typeface="Arial"/>
              </a:defRPr>
            </a:lvl8pPr>
            <a:lvl9pPr marL="0" lvl="8" indent="0" algn="r">
              <a:spcBef>
                <a:spcPts val="0"/>
              </a:spcBef>
              <a:buNone/>
              <a:defRPr sz="1200">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53" name="Google Shape;53;p8"/>
          <p:cNvCxnSpPr/>
          <p:nvPr/>
        </p:nvCxnSpPr>
        <p:spPr>
          <a:xfrm>
            <a:off x="917448" y="6128452"/>
            <a:ext cx="1705550" cy="0"/>
          </a:xfrm>
          <a:prstGeom prst="straightConnector1">
            <a:avLst/>
          </a:prstGeom>
          <a:noFill/>
          <a:ln w="25400" cap="flat" cmpd="sng">
            <a:solidFill>
              <a:schemeClr val="accent3"/>
            </a:solidFill>
            <a:prstDash val="solid"/>
            <a:miter lim="800000"/>
            <a:headEnd type="none" w="sm" len="sm"/>
            <a:tailEnd type="none" w="sm" len="sm"/>
          </a:ln>
        </p:spPr>
      </p:cxnSp>
      <p:sp>
        <p:nvSpPr>
          <p:cNvPr id="54" name="Google Shape;54;p8"/>
          <p:cNvSpPr/>
          <p:nvPr/>
        </p:nvSpPr>
        <p:spPr>
          <a:xfrm>
            <a:off x="0" y="0"/>
            <a:ext cx="45958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55" name="Google Shape;55;p8"/>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7_Comparison">
  <p:cSld name="7_Comparison">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917448" y="365124"/>
            <a:ext cx="1081582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3"/>
              </a:buClr>
              <a:buSzPts val="3600"/>
              <a:buFont typeface="Arial"/>
              <a:buNone/>
              <a:defRPr sz="36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sldNum" idx="12"/>
          </p:nvPr>
        </p:nvSpPr>
        <p:spPr>
          <a:xfrm>
            <a:off x="8610599" y="6356350"/>
            <a:ext cx="3122677"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3"/>
                </a:solidFill>
                <a:latin typeface="Arial"/>
                <a:ea typeface="Arial"/>
                <a:cs typeface="Arial"/>
                <a:sym typeface="Arial"/>
              </a:defRPr>
            </a:lvl1pPr>
            <a:lvl2pPr marL="0" lvl="1" indent="0" algn="r">
              <a:spcBef>
                <a:spcPts val="0"/>
              </a:spcBef>
              <a:buNone/>
              <a:defRPr sz="1200">
                <a:solidFill>
                  <a:schemeClr val="accent3"/>
                </a:solidFill>
                <a:latin typeface="Arial"/>
                <a:ea typeface="Arial"/>
                <a:cs typeface="Arial"/>
                <a:sym typeface="Arial"/>
              </a:defRPr>
            </a:lvl2pPr>
            <a:lvl3pPr marL="0" lvl="2" indent="0" algn="r">
              <a:spcBef>
                <a:spcPts val="0"/>
              </a:spcBef>
              <a:buNone/>
              <a:defRPr sz="1200">
                <a:solidFill>
                  <a:schemeClr val="accent3"/>
                </a:solidFill>
                <a:latin typeface="Arial"/>
                <a:ea typeface="Arial"/>
                <a:cs typeface="Arial"/>
                <a:sym typeface="Arial"/>
              </a:defRPr>
            </a:lvl3pPr>
            <a:lvl4pPr marL="0" lvl="3" indent="0" algn="r">
              <a:spcBef>
                <a:spcPts val="0"/>
              </a:spcBef>
              <a:buNone/>
              <a:defRPr sz="1200">
                <a:solidFill>
                  <a:schemeClr val="accent3"/>
                </a:solidFill>
                <a:latin typeface="Arial"/>
                <a:ea typeface="Arial"/>
                <a:cs typeface="Arial"/>
                <a:sym typeface="Arial"/>
              </a:defRPr>
            </a:lvl4pPr>
            <a:lvl5pPr marL="0" lvl="4" indent="0" algn="r">
              <a:spcBef>
                <a:spcPts val="0"/>
              </a:spcBef>
              <a:buNone/>
              <a:defRPr sz="1200">
                <a:solidFill>
                  <a:schemeClr val="accent3"/>
                </a:solidFill>
                <a:latin typeface="Arial"/>
                <a:ea typeface="Arial"/>
                <a:cs typeface="Arial"/>
                <a:sym typeface="Arial"/>
              </a:defRPr>
            </a:lvl5pPr>
            <a:lvl6pPr marL="0" lvl="5" indent="0" algn="r">
              <a:spcBef>
                <a:spcPts val="0"/>
              </a:spcBef>
              <a:buNone/>
              <a:defRPr sz="1200">
                <a:solidFill>
                  <a:schemeClr val="accent3"/>
                </a:solidFill>
                <a:latin typeface="Arial"/>
                <a:ea typeface="Arial"/>
                <a:cs typeface="Arial"/>
                <a:sym typeface="Arial"/>
              </a:defRPr>
            </a:lvl6pPr>
            <a:lvl7pPr marL="0" lvl="6" indent="0" algn="r">
              <a:spcBef>
                <a:spcPts val="0"/>
              </a:spcBef>
              <a:buNone/>
              <a:defRPr sz="1200">
                <a:solidFill>
                  <a:schemeClr val="accent3"/>
                </a:solidFill>
                <a:latin typeface="Arial"/>
                <a:ea typeface="Arial"/>
                <a:cs typeface="Arial"/>
                <a:sym typeface="Arial"/>
              </a:defRPr>
            </a:lvl7pPr>
            <a:lvl8pPr marL="0" lvl="7" indent="0" algn="r">
              <a:spcBef>
                <a:spcPts val="0"/>
              </a:spcBef>
              <a:buNone/>
              <a:defRPr sz="1200">
                <a:solidFill>
                  <a:schemeClr val="accent3"/>
                </a:solidFill>
                <a:latin typeface="Arial"/>
                <a:ea typeface="Arial"/>
                <a:cs typeface="Arial"/>
                <a:sym typeface="Arial"/>
              </a:defRPr>
            </a:lvl8pPr>
            <a:lvl9pPr marL="0" lvl="8" indent="0" algn="r">
              <a:spcBef>
                <a:spcPts val="0"/>
              </a:spcBef>
              <a:buNone/>
              <a:defRPr sz="1200">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0" name="Google Shape;60;p9"/>
          <p:cNvSpPr/>
          <p:nvPr/>
        </p:nvSpPr>
        <p:spPr>
          <a:xfrm>
            <a:off x="0" y="0"/>
            <a:ext cx="45958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61" name="Google Shape;61;p9"/>
          <p:cNvCxnSpPr/>
          <p:nvPr/>
        </p:nvCxnSpPr>
        <p:spPr>
          <a:xfrm>
            <a:off x="917448" y="6128452"/>
            <a:ext cx="1705550" cy="0"/>
          </a:xfrm>
          <a:prstGeom prst="straightConnector1">
            <a:avLst/>
          </a:prstGeom>
          <a:noFill/>
          <a:ln w="25400" cap="flat" cmpd="sng">
            <a:solidFill>
              <a:schemeClr val="accent3"/>
            </a:solidFill>
            <a:prstDash val="solid"/>
            <a:miter lim="800000"/>
            <a:headEnd type="none" w="sm" len="sm"/>
            <a:tailEnd type="none" w="sm" len="sm"/>
          </a:ln>
        </p:spPr>
      </p:cxnSp>
      <p:pic>
        <p:nvPicPr>
          <p:cNvPr id="62" name="Google Shape;62;p9"/>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8_Title and Content">
  <p:cSld name="8_Title and Content">
    <p:spTree>
      <p:nvGrpSpPr>
        <p:cNvPr id="1" name="Shape 63"/>
        <p:cNvGrpSpPr/>
        <p:nvPr/>
      </p:nvGrpSpPr>
      <p:grpSpPr>
        <a:xfrm>
          <a:off x="0" y="0"/>
          <a:ext cx="0" cy="0"/>
          <a:chOff x="0" y="0"/>
          <a:chExt cx="0" cy="0"/>
        </a:xfrm>
      </p:grpSpPr>
      <p:sp>
        <p:nvSpPr>
          <p:cNvPr id="64" name="Google Shape;64;p10"/>
          <p:cNvSpPr txBox="1">
            <a:spLocks noGrp="1"/>
          </p:cNvSpPr>
          <p:nvPr>
            <p:ph type="title"/>
          </p:nvPr>
        </p:nvSpPr>
        <p:spPr>
          <a:xfrm>
            <a:off x="914400" y="365126"/>
            <a:ext cx="10818018" cy="1106424"/>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accent2"/>
              </a:buClr>
              <a:buSzPts val="3600"/>
              <a:buFont typeface="Arial"/>
              <a:buNone/>
              <a:defRPr sz="3600" cap="none">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914400" y="1825625"/>
            <a:ext cx="10818018" cy="4180164"/>
          </a:xfrm>
          <a:prstGeom prst="rect">
            <a:avLst/>
          </a:prstGeom>
          <a:noFill/>
          <a:ln>
            <a:noFill/>
          </a:ln>
        </p:spPr>
        <p:txBody>
          <a:bodyPr spcFirstLastPara="1" wrap="square" lIns="0" tIns="0" rIns="0" bIns="0" anchor="t" anchorCtr="0">
            <a:normAutofit/>
          </a:bodyPr>
          <a:lstStyle>
            <a:lvl1pPr marL="457200" lvl="0" indent="-228600" algn="l">
              <a:lnSpc>
                <a:spcPct val="90000"/>
              </a:lnSpc>
              <a:spcBef>
                <a:spcPts val="0"/>
              </a:spcBef>
              <a:spcAft>
                <a:spcPts val="0"/>
              </a:spcAft>
              <a:buClr>
                <a:schemeClr val="accent2"/>
              </a:buClr>
              <a:buSzPts val="2000"/>
              <a:buNone/>
              <a:defRPr sz="2000"/>
            </a:lvl1pPr>
            <a:lvl2pPr marL="914400" lvl="1" indent="-355600" algn="l">
              <a:lnSpc>
                <a:spcPct val="90000"/>
              </a:lnSpc>
              <a:spcBef>
                <a:spcPts val="1800"/>
              </a:spcBef>
              <a:spcAft>
                <a:spcPts val="0"/>
              </a:spcAft>
              <a:buClr>
                <a:schemeClr val="accent2"/>
              </a:buClr>
              <a:buSzPts val="2000"/>
              <a:buChar char="•"/>
              <a:defRPr sz="2000"/>
            </a:lvl2pPr>
            <a:lvl3pPr marL="1371600" lvl="2" indent="-342900" algn="l">
              <a:lnSpc>
                <a:spcPct val="90000"/>
              </a:lnSpc>
              <a:spcBef>
                <a:spcPts val="1800"/>
              </a:spcBef>
              <a:spcAft>
                <a:spcPts val="0"/>
              </a:spcAft>
              <a:buClr>
                <a:schemeClr val="accent2"/>
              </a:buClr>
              <a:buSzPts val="1800"/>
              <a:buChar char="•"/>
              <a:defRPr sz="1800"/>
            </a:lvl3pPr>
            <a:lvl4pPr marL="1828800" lvl="3" indent="-330200" algn="l">
              <a:lnSpc>
                <a:spcPct val="90000"/>
              </a:lnSpc>
              <a:spcBef>
                <a:spcPts val="500"/>
              </a:spcBef>
              <a:spcAft>
                <a:spcPts val="0"/>
              </a:spcAft>
              <a:buClr>
                <a:schemeClr val="accent2"/>
              </a:buClr>
              <a:buSzPts val="1600"/>
              <a:buChar char="•"/>
              <a:defRPr sz="1600"/>
            </a:lvl4pPr>
            <a:lvl5pPr marL="2286000" lvl="4" indent="-330200" algn="l">
              <a:lnSpc>
                <a:spcPct val="90000"/>
              </a:lnSpc>
              <a:spcBef>
                <a:spcPts val="500"/>
              </a:spcBef>
              <a:spcAft>
                <a:spcPts val="0"/>
              </a:spcAft>
              <a:buClr>
                <a:schemeClr val="accent2"/>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a:solidFill>
                  <a:schemeClr val="accent2"/>
                </a:solidFill>
                <a:latin typeface="Arial"/>
                <a:ea typeface="Arial"/>
                <a:cs typeface="Arial"/>
                <a:sym typeface="Arial"/>
              </a:defRPr>
            </a:lvl1pPr>
            <a:lvl2pPr marL="0" lvl="1" indent="0" algn="r">
              <a:spcBef>
                <a:spcPts val="0"/>
              </a:spcBef>
              <a:buNone/>
              <a:defRPr sz="1200">
                <a:solidFill>
                  <a:schemeClr val="accent2"/>
                </a:solidFill>
                <a:latin typeface="Arial"/>
                <a:ea typeface="Arial"/>
                <a:cs typeface="Arial"/>
                <a:sym typeface="Arial"/>
              </a:defRPr>
            </a:lvl2pPr>
            <a:lvl3pPr marL="0" lvl="2" indent="0" algn="r">
              <a:spcBef>
                <a:spcPts val="0"/>
              </a:spcBef>
              <a:buNone/>
              <a:defRPr sz="1200">
                <a:solidFill>
                  <a:schemeClr val="accent2"/>
                </a:solidFill>
                <a:latin typeface="Arial"/>
                <a:ea typeface="Arial"/>
                <a:cs typeface="Arial"/>
                <a:sym typeface="Arial"/>
              </a:defRPr>
            </a:lvl3pPr>
            <a:lvl4pPr marL="0" lvl="3" indent="0" algn="r">
              <a:spcBef>
                <a:spcPts val="0"/>
              </a:spcBef>
              <a:buNone/>
              <a:defRPr sz="1200">
                <a:solidFill>
                  <a:schemeClr val="accent2"/>
                </a:solidFill>
                <a:latin typeface="Arial"/>
                <a:ea typeface="Arial"/>
                <a:cs typeface="Arial"/>
                <a:sym typeface="Arial"/>
              </a:defRPr>
            </a:lvl4pPr>
            <a:lvl5pPr marL="0" lvl="4" indent="0" algn="r">
              <a:spcBef>
                <a:spcPts val="0"/>
              </a:spcBef>
              <a:buNone/>
              <a:defRPr sz="1200">
                <a:solidFill>
                  <a:schemeClr val="accent2"/>
                </a:solidFill>
                <a:latin typeface="Arial"/>
                <a:ea typeface="Arial"/>
                <a:cs typeface="Arial"/>
                <a:sym typeface="Arial"/>
              </a:defRPr>
            </a:lvl5pPr>
            <a:lvl6pPr marL="0" lvl="5" indent="0" algn="r">
              <a:spcBef>
                <a:spcPts val="0"/>
              </a:spcBef>
              <a:buNone/>
              <a:defRPr sz="1200">
                <a:solidFill>
                  <a:schemeClr val="accent2"/>
                </a:solidFill>
                <a:latin typeface="Arial"/>
                <a:ea typeface="Arial"/>
                <a:cs typeface="Arial"/>
                <a:sym typeface="Arial"/>
              </a:defRPr>
            </a:lvl6pPr>
            <a:lvl7pPr marL="0" lvl="6" indent="0" algn="r">
              <a:spcBef>
                <a:spcPts val="0"/>
              </a:spcBef>
              <a:buNone/>
              <a:defRPr sz="1200">
                <a:solidFill>
                  <a:schemeClr val="accent2"/>
                </a:solidFill>
                <a:latin typeface="Arial"/>
                <a:ea typeface="Arial"/>
                <a:cs typeface="Arial"/>
                <a:sym typeface="Arial"/>
              </a:defRPr>
            </a:lvl7pPr>
            <a:lvl8pPr marL="0" lvl="7" indent="0" algn="r">
              <a:spcBef>
                <a:spcPts val="0"/>
              </a:spcBef>
              <a:buNone/>
              <a:defRPr sz="1200">
                <a:solidFill>
                  <a:schemeClr val="accent2"/>
                </a:solidFill>
                <a:latin typeface="Arial"/>
                <a:ea typeface="Arial"/>
                <a:cs typeface="Arial"/>
                <a:sym typeface="Arial"/>
              </a:defRPr>
            </a:lvl8pPr>
            <a:lvl9pPr marL="0" lvl="8" indent="0" algn="r">
              <a:spcBef>
                <a:spcPts val="0"/>
              </a:spcBef>
              <a:buNone/>
              <a:defRPr sz="1200">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68" name="Google Shape;68;p10"/>
          <p:cNvCxnSpPr/>
          <p:nvPr/>
        </p:nvCxnSpPr>
        <p:spPr>
          <a:xfrm>
            <a:off x="914400" y="6128452"/>
            <a:ext cx="1705550" cy="0"/>
          </a:xfrm>
          <a:prstGeom prst="straightConnector1">
            <a:avLst/>
          </a:prstGeom>
          <a:noFill/>
          <a:ln w="25400" cap="flat" cmpd="sng">
            <a:solidFill>
              <a:schemeClr val="accent2"/>
            </a:solidFill>
            <a:prstDash val="solid"/>
            <a:miter lim="800000"/>
            <a:headEnd type="none" w="sm" len="sm"/>
            <a:tailEnd type="none" w="sm" len="sm"/>
          </a:ln>
        </p:spPr>
      </p:cxnSp>
      <p:sp>
        <p:nvSpPr>
          <p:cNvPr id="69" name="Google Shape;69;p10"/>
          <p:cNvSpPr/>
          <p:nvPr/>
        </p:nvSpPr>
        <p:spPr>
          <a:xfrm>
            <a:off x="0" y="0"/>
            <a:ext cx="459581"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0" name="Google Shape;70;p10"/>
          <p:cNvPicPr preferRelativeResize="0"/>
          <p:nvPr/>
        </p:nvPicPr>
        <p:blipFill rotWithShape="1">
          <a:blip r:embed="rId2">
            <a:alphaModFix/>
          </a:blip>
          <a:srcRect/>
          <a:stretch/>
        </p:blipFill>
        <p:spPr>
          <a:xfrm>
            <a:off x="930103" y="6239971"/>
            <a:ext cx="1689847" cy="51985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0" tIns="0" rIns="0" bIns="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0" tIns="0" rIns="0" bIns="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8"/>
          <p:cNvSpPr txBox="1"/>
          <p:nvPr/>
        </p:nvSpPr>
        <p:spPr>
          <a:xfrm>
            <a:off x="2504057" y="1786637"/>
            <a:ext cx="7834635" cy="3527778"/>
          </a:xfrm>
          <a:prstGeom prst="rect">
            <a:avLst/>
          </a:prstGeom>
          <a:noFill/>
          <a:ln>
            <a:noFill/>
          </a:ln>
        </p:spPr>
        <p:txBody>
          <a:bodyPr spcFirstLastPara="1" wrap="square" lIns="89875" tIns="44925" rIns="89875" bIns="44925" anchor="t" anchorCtr="0">
            <a:noAutofit/>
          </a:bodyPr>
          <a:lstStyle/>
          <a:p>
            <a:pPr marL="0" marR="0" lvl="0" indent="0" algn="l" rtl="0">
              <a:lnSpc>
                <a:spcPct val="90000"/>
              </a:lnSpc>
              <a:spcBef>
                <a:spcPts val="0"/>
              </a:spcBef>
              <a:spcAft>
                <a:spcPts val="0"/>
              </a:spcAft>
              <a:buClr>
                <a:srgbClr val="FFFFFF"/>
              </a:buClr>
              <a:buSzPts val="900"/>
              <a:buFont typeface="Arial"/>
              <a:buNone/>
            </a:pPr>
            <a:r>
              <a:rPr lang="en-US" sz="3600" b="1" i="0" u="none" strike="noStrike" cap="none">
                <a:solidFill>
                  <a:srgbClr val="FFFFFF"/>
                </a:solidFill>
                <a:latin typeface="Arial"/>
                <a:ea typeface="Arial"/>
                <a:cs typeface="Arial"/>
                <a:sym typeface="Arial"/>
              </a:rPr>
              <a:t>MHBE Board Meeting</a:t>
            </a:r>
            <a:endParaRPr/>
          </a:p>
          <a:p>
            <a:pPr marL="0" marR="0" lvl="0" indent="0" algn="l" rtl="0">
              <a:lnSpc>
                <a:spcPct val="90000"/>
              </a:lnSpc>
              <a:spcBef>
                <a:spcPts val="0"/>
              </a:spcBef>
              <a:spcAft>
                <a:spcPts val="0"/>
              </a:spcAft>
              <a:buClr>
                <a:srgbClr val="002776"/>
              </a:buClr>
              <a:buSzPts val="618"/>
              <a:buFont typeface="Arial"/>
              <a:buNone/>
            </a:pPr>
            <a:r>
              <a:rPr lang="en-US" sz="2470" b="1" i="0" u="none" strike="noStrike" cap="none">
                <a:solidFill>
                  <a:srgbClr val="002776"/>
                </a:solidFill>
                <a:latin typeface="Arial"/>
                <a:ea typeface="Arial"/>
                <a:cs typeface="Arial"/>
                <a:sym typeface="Arial"/>
              </a:rPr>
              <a:t>September 20, 2021</a:t>
            </a:r>
            <a:br>
              <a:rPr lang="en-US" sz="2470" b="0" i="0" u="none" strike="noStrike" cap="none">
                <a:solidFill>
                  <a:srgbClr val="002776"/>
                </a:solidFill>
                <a:latin typeface="Arial"/>
                <a:ea typeface="Arial"/>
                <a:cs typeface="Arial"/>
                <a:sym typeface="Arial"/>
              </a:rPr>
            </a:br>
            <a:endParaRPr sz="2470" b="0" i="0" u="none" strike="noStrike" cap="none">
              <a:solidFill>
                <a:srgbClr val="002776"/>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618"/>
              <a:buFont typeface="Arial"/>
              <a:buNone/>
            </a:pPr>
            <a:endParaRPr sz="2470" b="0" i="0" u="none" strike="noStrike" cap="none">
              <a:solidFill>
                <a:srgbClr val="002776"/>
              </a:solidFill>
              <a:latin typeface="Arial"/>
              <a:ea typeface="Arial"/>
              <a:cs typeface="Arial"/>
              <a:sym typeface="Arial"/>
            </a:endParaRPr>
          </a:p>
          <a:p>
            <a:pPr marL="0" marR="0" lvl="0" indent="0" algn="l" rtl="0">
              <a:lnSpc>
                <a:spcPct val="90000"/>
              </a:lnSpc>
              <a:spcBef>
                <a:spcPts val="0"/>
              </a:spcBef>
              <a:spcAft>
                <a:spcPts val="0"/>
              </a:spcAft>
              <a:buClr>
                <a:srgbClr val="FFFFFF"/>
              </a:buClr>
              <a:buSzPts val="800"/>
              <a:buFont typeface="Arial"/>
              <a:buNone/>
            </a:pPr>
            <a:r>
              <a:rPr lang="en-US" sz="3200" b="1" i="0" u="none" strike="noStrike" cap="none">
                <a:solidFill>
                  <a:srgbClr val="FFFFFF"/>
                </a:solidFill>
                <a:latin typeface="Arial"/>
                <a:ea typeface="Arial"/>
                <a:cs typeface="Arial"/>
                <a:sym typeface="Arial"/>
              </a:rPr>
              <a:t>IT Procurement</a:t>
            </a:r>
            <a:endParaRPr sz="3200" b="1" i="0" u="none" strike="noStrike" cap="none">
              <a:solidFill>
                <a:srgbClr val="FFFFFF"/>
              </a:solidFill>
              <a:latin typeface="Arial"/>
              <a:ea typeface="Arial"/>
              <a:cs typeface="Arial"/>
              <a:sym typeface="Arial"/>
            </a:endParaRPr>
          </a:p>
          <a:p>
            <a:pPr marL="0" marR="0" lvl="0" indent="0" algn="l" rtl="0">
              <a:lnSpc>
                <a:spcPct val="90000"/>
              </a:lnSpc>
              <a:spcBef>
                <a:spcPts val="0"/>
              </a:spcBef>
              <a:spcAft>
                <a:spcPts val="0"/>
              </a:spcAft>
              <a:buClr>
                <a:srgbClr val="002776"/>
              </a:buClr>
              <a:buSzPts val="618"/>
              <a:buFont typeface="Arial"/>
              <a:buNone/>
            </a:pPr>
            <a:br>
              <a:rPr lang="en-US" sz="2470" b="0" i="0" u="none" strike="noStrike" cap="none">
                <a:solidFill>
                  <a:srgbClr val="002776"/>
                </a:solidFill>
                <a:latin typeface="Arial"/>
                <a:ea typeface="Arial"/>
                <a:cs typeface="Arial"/>
                <a:sym typeface="Arial"/>
              </a:rPr>
            </a:br>
            <a:r>
              <a:rPr lang="en-US" sz="2470" b="1" i="0" u="none" strike="noStrike" cap="none">
                <a:solidFill>
                  <a:srgbClr val="800000"/>
                </a:solidFill>
                <a:latin typeface="Arial"/>
                <a:ea typeface="Arial"/>
                <a:cs typeface="Arial"/>
                <a:sym typeface="Arial"/>
              </a:rPr>
              <a:t>Presented by:</a:t>
            </a:r>
            <a:r>
              <a:rPr lang="en-US" sz="2470" b="1" i="0" u="none" strike="noStrike" cap="none">
                <a:solidFill>
                  <a:srgbClr val="002776"/>
                </a:solidFill>
                <a:latin typeface="Arial"/>
                <a:ea typeface="Arial"/>
                <a:cs typeface="Arial"/>
                <a:sym typeface="Arial"/>
              </a:rPr>
              <a:t> </a:t>
            </a:r>
            <a:endParaRPr/>
          </a:p>
          <a:p>
            <a:pPr marL="0" marR="0" lvl="0" indent="0" algn="l" rtl="0">
              <a:lnSpc>
                <a:spcPct val="90000"/>
              </a:lnSpc>
              <a:spcBef>
                <a:spcPts val="0"/>
              </a:spcBef>
              <a:spcAft>
                <a:spcPts val="0"/>
              </a:spcAft>
              <a:buClr>
                <a:srgbClr val="002776"/>
              </a:buClr>
              <a:buSzPts val="700"/>
              <a:buFont typeface="Arial"/>
              <a:buNone/>
            </a:pPr>
            <a:r>
              <a:rPr lang="en-US" sz="2800" b="0" i="0" u="none" strike="noStrike" cap="none">
                <a:solidFill>
                  <a:srgbClr val="002776"/>
                </a:solidFill>
                <a:latin typeface="Arial"/>
                <a:ea typeface="Arial"/>
                <a:cs typeface="Arial"/>
                <a:sym typeface="Arial"/>
              </a:rPr>
              <a:t>Venkat R. Koshanam, CIO, MHBE</a:t>
            </a:r>
            <a:endParaRPr/>
          </a:p>
          <a:p>
            <a:pPr marL="0" marR="0" lvl="0" indent="0" algn="l" rtl="0">
              <a:lnSpc>
                <a:spcPct val="90000"/>
              </a:lnSpc>
              <a:spcBef>
                <a:spcPts val="0"/>
              </a:spcBef>
              <a:spcAft>
                <a:spcPts val="0"/>
              </a:spcAft>
              <a:buClr>
                <a:srgbClr val="002776"/>
              </a:buClr>
              <a:buSzPts val="700"/>
              <a:buFont typeface="Arial"/>
              <a:buNone/>
            </a:pPr>
            <a:r>
              <a:rPr lang="en-US" sz="2800" b="0" i="0" u="none" strike="noStrike" cap="none">
                <a:solidFill>
                  <a:srgbClr val="002776"/>
                </a:solidFill>
                <a:latin typeface="Arial"/>
                <a:ea typeface="Arial"/>
                <a:cs typeface="Arial"/>
                <a:sym typeface="Arial"/>
              </a:rPr>
              <a:t>Raelene Glasgow, Procurement Officer, MHBE</a:t>
            </a:r>
            <a:endParaRPr/>
          </a:p>
          <a:p>
            <a:pPr marL="0" marR="0" lvl="0" indent="0" algn="l" rtl="0">
              <a:lnSpc>
                <a:spcPct val="90000"/>
              </a:lnSpc>
              <a:spcBef>
                <a:spcPts val="0"/>
              </a:spcBef>
              <a:spcAft>
                <a:spcPts val="0"/>
              </a:spcAft>
              <a:buClr>
                <a:schemeClr val="dk1"/>
              </a:buClr>
              <a:buSzPts val="618"/>
              <a:buFont typeface="Arial"/>
              <a:buNone/>
            </a:pPr>
            <a:endParaRPr sz="2470" b="0" i="0" u="none" strike="noStrike" cap="none">
              <a:solidFill>
                <a:srgbClr val="002776"/>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618"/>
              <a:buFont typeface="Arial"/>
              <a:buNone/>
            </a:pPr>
            <a:endParaRPr sz="2470" b="0" i="0" u="none" strike="noStrike" cap="none">
              <a:solidFill>
                <a:srgbClr val="002776"/>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9"/>
          <p:cNvSpPr txBox="1">
            <a:spLocks noGrp="1"/>
          </p:cNvSpPr>
          <p:nvPr>
            <p:ph type="sldNum" idx="12"/>
          </p:nvPr>
        </p:nvSpPr>
        <p:spPr>
          <a:xfrm>
            <a:off x="8610599" y="6356350"/>
            <a:ext cx="3121800" cy="365100"/>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
        <p:nvSpPr>
          <p:cNvPr id="205" name="Google Shape;205;p29"/>
          <p:cNvSpPr txBox="1">
            <a:spLocks noGrp="1"/>
          </p:cNvSpPr>
          <p:nvPr>
            <p:ph type="title"/>
          </p:nvPr>
        </p:nvSpPr>
        <p:spPr>
          <a:xfrm>
            <a:off x="705301" y="-422144"/>
            <a:ext cx="11987700" cy="11382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latin typeface="Arial"/>
                <a:ea typeface="Arial"/>
                <a:cs typeface="Arial"/>
                <a:sym typeface="Arial"/>
              </a:rPr>
              <a:t>As-Needed APDu* to meet CMS CAP**</a:t>
            </a:r>
            <a:endParaRPr/>
          </a:p>
        </p:txBody>
      </p:sp>
      <p:sp>
        <p:nvSpPr>
          <p:cNvPr id="206" name="Google Shape;206;p29"/>
          <p:cNvSpPr txBox="1"/>
          <p:nvPr/>
        </p:nvSpPr>
        <p:spPr>
          <a:xfrm>
            <a:off x="2750772" y="6049616"/>
            <a:ext cx="8152800" cy="523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i="1">
                <a:solidFill>
                  <a:srgbClr val="5F0E16"/>
                </a:solidFill>
                <a:latin typeface="Arial"/>
                <a:ea typeface="Arial"/>
                <a:cs typeface="Arial"/>
                <a:sym typeface="Arial"/>
              </a:rPr>
              <a:t>*Advance Planning Document-updated</a:t>
            </a:r>
            <a:endParaRPr/>
          </a:p>
          <a:p>
            <a:pPr marL="0" marR="0" lvl="0" indent="0" algn="l" rtl="0">
              <a:spcBef>
                <a:spcPts val="0"/>
              </a:spcBef>
              <a:spcAft>
                <a:spcPts val="0"/>
              </a:spcAft>
              <a:buNone/>
            </a:pPr>
            <a:r>
              <a:rPr lang="en-US" sz="1400" i="1">
                <a:solidFill>
                  <a:srgbClr val="5F0E16"/>
                </a:solidFill>
                <a:latin typeface="Arial"/>
                <a:ea typeface="Arial"/>
                <a:cs typeface="Arial"/>
                <a:sym typeface="Arial"/>
              </a:rPr>
              <a:t>** Corrective Action Plan for seamless consumer experience seeking MAGI or Non-MAGI Medicaid</a:t>
            </a:r>
            <a:endParaRPr/>
          </a:p>
        </p:txBody>
      </p:sp>
      <p:sp>
        <p:nvSpPr>
          <p:cNvPr id="207" name="Google Shape;207;p29"/>
          <p:cNvSpPr txBox="1"/>
          <p:nvPr/>
        </p:nvSpPr>
        <p:spPr>
          <a:xfrm>
            <a:off x="660968" y="1230524"/>
            <a:ext cx="5298900" cy="3971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u="sng">
                <a:solidFill>
                  <a:srgbClr val="004641"/>
                </a:solidFill>
                <a:latin typeface="Arial"/>
                <a:ea typeface="Arial"/>
                <a:cs typeface="Arial"/>
                <a:sym typeface="Arial"/>
              </a:rPr>
              <a:t>MHBE Work:</a:t>
            </a:r>
            <a:endParaRPr sz="1800" b="1" u="sng">
              <a:solidFill>
                <a:srgbClr val="004641"/>
              </a:solidFill>
              <a:latin typeface="Arial"/>
              <a:ea typeface="Arial"/>
              <a:cs typeface="Arial"/>
              <a:sym typeface="Arial"/>
            </a:endParaRPr>
          </a:p>
          <a:p>
            <a:pPr marL="0" marR="0" lvl="0" indent="0" algn="l" rtl="0">
              <a:spcBef>
                <a:spcPts val="0"/>
              </a:spcBef>
              <a:spcAft>
                <a:spcPts val="0"/>
              </a:spcAft>
              <a:buNone/>
            </a:pPr>
            <a:endParaRPr sz="1800" b="1" u="sng">
              <a:solidFill>
                <a:srgbClr val="004641"/>
              </a:solidFill>
              <a:latin typeface="Arial"/>
              <a:ea typeface="Arial"/>
              <a:cs typeface="Arial"/>
              <a:sym typeface="Arial"/>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Single point of data collection and data sharing </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Seamless consumer transfer between MAGI &amp; Non-MAGI Medicaid for eligibility determination </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Consumer Account restructuring and Security</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Integrating with MD THINK Master Data Management (MDM)</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Eliminating Interim Database (IDB)</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Enhancements to Exchange Portals (Consumer Portal, Worker Portal, Stakeholder site, Chatbot and other integrated systems)</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Reporting</a:t>
            </a:r>
            <a:endParaRPr/>
          </a:p>
          <a:p>
            <a:pPr marL="285750" marR="0" lvl="0" indent="-285750" algn="l" rtl="0">
              <a:spcBef>
                <a:spcPts val="0"/>
              </a:spcBef>
              <a:spcAft>
                <a:spcPts val="0"/>
              </a:spcAft>
              <a:buClr>
                <a:srgbClr val="004641"/>
              </a:buClr>
              <a:buSzPts val="1800"/>
              <a:buFont typeface="Noto Sans Symbols"/>
              <a:buChar char="▪"/>
            </a:pPr>
            <a:r>
              <a:rPr lang="en-US" sz="1800">
                <a:solidFill>
                  <a:srgbClr val="004641"/>
                </a:solidFill>
                <a:latin typeface="Arial"/>
                <a:ea typeface="Arial"/>
                <a:cs typeface="Arial"/>
                <a:sym typeface="Arial"/>
              </a:rPr>
              <a:t>Training</a:t>
            </a:r>
            <a:endParaRPr/>
          </a:p>
        </p:txBody>
      </p:sp>
      <p:pic>
        <p:nvPicPr>
          <p:cNvPr id="208" name="Google Shape;208;p29"/>
          <p:cNvPicPr preferRelativeResize="0"/>
          <p:nvPr/>
        </p:nvPicPr>
        <p:blipFill>
          <a:blip r:embed="rId3">
            <a:alphaModFix/>
          </a:blip>
          <a:stretch>
            <a:fillRect/>
          </a:stretch>
        </p:blipFill>
        <p:spPr>
          <a:xfrm>
            <a:off x="6112343" y="868466"/>
            <a:ext cx="5619750" cy="5000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0"/>
          <p:cNvSpPr txBox="1">
            <a:spLocks noGrp="1"/>
          </p:cNvSpPr>
          <p:nvPr>
            <p:ph type="title"/>
          </p:nvPr>
        </p:nvSpPr>
        <p:spPr>
          <a:xfrm>
            <a:off x="823836" y="47892"/>
            <a:ext cx="10818018" cy="7286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t>Increase in FY 2022 IDIQ Budget</a:t>
            </a:r>
            <a:endParaRPr/>
          </a:p>
        </p:txBody>
      </p:sp>
      <p:sp>
        <p:nvSpPr>
          <p:cNvPr id="214" name="Google Shape;214;p30"/>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3</a:t>
            </a:fld>
            <a:endParaRPr/>
          </a:p>
        </p:txBody>
      </p:sp>
      <p:graphicFrame>
        <p:nvGraphicFramePr>
          <p:cNvPr id="215" name="Google Shape;215;p30"/>
          <p:cNvGraphicFramePr/>
          <p:nvPr/>
        </p:nvGraphicFramePr>
        <p:xfrm>
          <a:off x="993006" y="1113332"/>
          <a:ext cx="3000000" cy="3000000"/>
        </p:xfrm>
        <a:graphic>
          <a:graphicData uri="http://schemas.openxmlformats.org/drawingml/2006/table">
            <a:tbl>
              <a:tblPr firstRow="1" bandRow="1">
                <a:noFill/>
                <a:tableStyleId>{F6AD0593-C541-46A6-9B56-CBEF888ECDA5}</a:tableStyleId>
              </a:tblPr>
              <a:tblGrid>
                <a:gridCol w="4683000">
                  <a:extLst>
                    <a:ext uri="{9D8B030D-6E8A-4147-A177-3AD203B41FA5}">
                      <a16:colId xmlns:a16="http://schemas.microsoft.com/office/drawing/2014/main" val="20000"/>
                    </a:ext>
                  </a:extLst>
                </a:gridCol>
                <a:gridCol w="1745525">
                  <a:extLst>
                    <a:ext uri="{9D8B030D-6E8A-4147-A177-3AD203B41FA5}">
                      <a16:colId xmlns:a16="http://schemas.microsoft.com/office/drawing/2014/main" val="20001"/>
                    </a:ext>
                  </a:extLst>
                </a:gridCol>
                <a:gridCol w="1623700">
                  <a:extLst>
                    <a:ext uri="{9D8B030D-6E8A-4147-A177-3AD203B41FA5}">
                      <a16:colId xmlns:a16="http://schemas.microsoft.com/office/drawing/2014/main" val="20002"/>
                    </a:ext>
                  </a:extLst>
                </a:gridCol>
                <a:gridCol w="1461750">
                  <a:extLst>
                    <a:ext uri="{9D8B030D-6E8A-4147-A177-3AD203B41FA5}">
                      <a16:colId xmlns:a16="http://schemas.microsoft.com/office/drawing/2014/main" val="20003"/>
                    </a:ext>
                  </a:extLst>
                </a:gridCol>
                <a:gridCol w="1501000">
                  <a:extLst>
                    <a:ext uri="{9D8B030D-6E8A-4147-A177-3AD203B41FA5}">
                      <a16:colId xmlns:a16="http://schemas.microsoft.com/office/drawing/2014/main" val="20004"/>
                    </a:ext>
                  </a:extLst>
                </a:gridCol>
              </a:tblGrid>
              <a:tr h="801525">
                <a:tc>
                  <a:txBody>
                    <a:bodyPr/>
                    <a:lstStyle/>
                    <a:p>
                      <a:pPr marL="0" marR="0" lvl="0" indent="0" algn="ctr" rtl="0">
                        <a:spcBef>
                          <a:spcPts val="0"/>
                        </a:spcBef>
                        <a:spcAft>
                          <a:spcPts val="0"/>
                        </a:spcAft>
                        <a:buNone/>
                      </a:pPr>
                      <a:r>
                        <a:rPr lang="en-US" sz="1800" u="none" strike="noStrike" cap="none">
                          <a:solidFill>
                            <a:schemeClr val="dk1"/>
                          </a:solidFill>
                        </a:rPr>
                        <a:t>Work Category</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tc>
                  <a:txBody>
                    <a:bodyPr/>
                    <a:lstStyle/>
                    <a:p>
                      <a:pPr marL="0" marR="0" lvl="0" indent="0" algn="ctr" rtl="0">
                        <a:spcBef>
                          <a:spcPts val="0"/>
                        </a:spcBef>
                        <a:spcAft>
                          <a:spcPts val="0"/>
                        </a:spcAft>
                        <a:buNone/>
                      </a:pPr>
                      <a:r>
                        <a:rPr lang="en-US" sz="1800" u="none" strike="noStrike" cap="none">
                          <a:solidFill>
                            <a:schemeClr val="dk1"/>
                          </a:solidFill>
                        </a:rPr>
                        <a:t>Federal / </a:t>
                      </a:r>
                      <a:endParaRPr/>
                    </a:p>
                    <a:p>
                      <a:pPr marL="0" marR="0" lvl="0" indent="0" algn="ctr" rtl="0">
                        <a:spcBef>
                          <a:spcPts val="0"/>
                        </a:spcBef>
                        <a:spcAft>
                          <a:spcPts val="0"/>
                        </a:spcAft>
                        <a:buNone/>
                      </a:pPr>
                      <a:r>
                        <a:rPr lang="en-US" sz="1800" u="none" strike="noStrike" cap="none">
                          <a:solidFill>
                            <a:schemeClr val="dk1"/>
                          </a:solidFill>
                        </a:rPr>
                        <a:t>State (%)</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tc>
                  <a:txBody>
                    <a:bodyPr/>
                    <a:lstStyle/>
                    <a:p>
                      <a:pPr marL="0" marR="0" lvl="0" indent="0" algn="ctr" rtl="0">
                        <a:spcBef>
                          <a:spcPts val="0"/>
                        </a:spcBef>
                        <a:spcAft>
                          <a:spcPts val="0"/>
                        </a:spcAft>
                        <a:buNone/>
                      </a:pPr>
                      <a:r>
                        <a:rPr lang="en-US" sz="1800" u="none" strike="noStrike" cap="none"/>
                        <a:t>Federal Amount ($)</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77933C"/>
                    </a:solidFill>
                  </a:tcPr>
                </a:tc>
                <a:tc>
                  <a:txBody>
                    <a:bodyPr/>
                    <a:lstStyle/>
                    <a:p>
                      <a:pPr marL="0" marR="0" lvl="0" indent="0" algn="ctr" rtl="0">
                        <a:spcBef>
                          <a:spcPts val="0"/>
                        </a:spcBef>
                        <a:spcAft>
                          <a:spcPts val="0"/>
                        </a:spcAft>
                        <a:buNone/>
                      </a:pPr>
                      <a:r>
                        <a:rPr lang="en-US" sz="1800" u="none" strike="noStrike" cap="none"/>
                        <a:t>State Amount ($)</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77933C"/>
                    </a:solidFill>
                  </a:tcPr>
                </a:tc>
                <a:tc>
                  <a:txBody>
                    <a:bodyPr/>
                    <a:lstStyle/>
                    <a:p>
                      <a:pPr marL="0" marR="0" lvl="0" indent="0" algn="ctr" rtl="0">
                        <a:spcBef>
                          <a:spcPts val="0"/>
                        </a:spcBef>
                        <a:spcAft>
                          <a:spcPts val="0"/>
                        </a:spcAft>
                        <a:buNone/>
                      </a:pPr>
                      <a:r>
                        <a:rPr lang="en-US" sz="1800" u="none" strike="noStrike" cap="none"/>
                        <a:t>Total Amount</a:t>
                      </a:r>
                      <a:endParaRPr/>
                    </a:p>
                    <a:p>
                      <a:pPr marL="0" marR="0" lvl="0" indent="0" algn="ctr" rtl="0">
                        <a:spcBef>
                          <a:spcPts val="0"/>
                        </a:spcBef>
                        <a:spcAft>
                          <a:spcPts val="0"/>
                        </a:spcAft>
                        <a:buNone/>
                      </a:pPr>
                      <a:r>
                        <a:rPr lang="en-US" sz="1800" u="none" strike="noStrike" cap="none"/>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77933C"/>
                    </a:solidFill>
                  </a:tcPr>
                </a:tc>
                <a:extLst>
                  <a:ext uri="{0D108BD9-81ED-4DB2-BD59-A6C34878D82A}">
                    <a16:rowId xmlns:a16="http://schemas.microsoft.com/office/drawing/2014/main" val="10000"/>
                  </a:ext>
                </a:extLst>
              </a:tr>
              <a:tr h="743375">
                <a:tc>
                  <a:txBody>
                    <a:bodyPr/>
                    <a:lstStyle/>
                    <a:p>
                      <a:pPr marL="0" marR="0" lvl="0" indent="0" algn="l" rtl="0">
                        <a:spcBef>
                          <a:spcPts val="0"/>
                        </a:spcBef>
                        <a:spcAft>
                          <a:spcPts val="0"/>
                        </a:spcAft>
                        <a:buNone/>
                      </a:pPr>
                      <a:r>
                        <a:rPr lang="en-US" sz="1800" b="1" u="none" strike="noStrike" cap="none"/>
                        <a:t>Development, Enhancements, PMO</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800"/>
                        <a:t>90/10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1800"/>
                        <a:t>11,642,400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3,057,600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14,700,000</a:t>
                      </a:r>
                      <a:r>
                        <a:rPr lang="en-US" sz="1800">
                          <a:solidFill>
                            <a:schemeClr val="dk1"/>
                          </a:solidFill>
                        </a:rPr>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extLst>
                  <a:ext uri="{0D108BD9-81ED-4DB2-BD59-A6C34878D82A}">
                    <a16:rowId xmlns:a16="http://schemas.microsoft.com/office/drawing/2014/main" val="10001"/>
                  </a:ext>
                </a:extLst>
              </a:tr>
              <a:tr h="743375">
                <a:tc>
                  <a:txBody>
                    <a:bodyPr/>
                    <a:lstStyle/>
                    <a:p>
                      <a:pPr marL="0" marR="0" lvl="0" indent="0" algn="l" rtl="0">
                        <a:spcBef>
                          <a:spcPts val="0"/>
                        </a:spcBef>
                        <a:spcAft>
                          <a:spcPts val="0"/>
                        </a:spcAft>
                        <a:buNone/>
                      </a:pPr>
                      <a:r>
                        <a:rPr lang="en-US" sz="1800" b="1"/>
                        <a:t>System Support, Maintenance &amp; Operations</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800"/>
                        <a:t>75/25</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1800"/>
                        <a:t>8,065,530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4,154,970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12,220,500</a:t>
                      </a:r>
                      <a:r>
                        <a:rPr lang="en-US" sz="1800">
                          <a:solidFill>
                            <a:schemeClr val="dk1"/>
                          </a:solidFill>
                        </a:rPr>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extLst>
                  <a:ext uri="{0D108BD9-81ED-4DB2-BD59-A6C34878D82A}">
                    <a16:rowId xmlns:a16="http://schemas.microsoft.com/office/drawing/2014/main" val="10002"/>
                  </a:ext>
                </a:extLst>
              </a:tr>
              <a:tr h="743375">
                <a:tc>
                  <a:txBody>
                    <a:bodyPr/>
                    <a:lstStyle/>
                    <a:p>
                      <a:pPr marL="0" marR="0" lvl="0" indent="0" algn="l" rtl="0">
                        <a:spcBef>
                          <a:spcPts val="0"/>
                        </a:spcBef>
                        <a:spcAft>
                          <a:spcPts val="0"/>
                        </a:spcAft>
                        <a:buNone/>
                      </a:pPr>
                      <a:r>
                        <a:rPr lang="en-US" sz="1800" b="1"/>
                        <a:t>SHOP Development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800"/>
                        <a:t>100% State</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1800"/>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752,021</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tc>
                  <a:txBody>
                    <a:bodyPr/>
                    <a:lstStyle/>
                    <a:p>
                      <a:pPr marL="0" marR="0" lvl="0" indent="0" algn="ctr" rtl="0">
                        <a:spcBef>
                          <a:spcPts val="0"/>
                        </a:spcBef>
                        <a:spcAft>
                          <a:spcPts val="0"/>
                        </a:spcAft>
                        <a:buNone/>
                      </a:pPr>
                      <a:r>
                        <a:rPr lang="en-US" sz="1800"/>
                        <a:t>752,021</a:t>
                      </a:r>
                      <a:r>
                        <a:rPr lang="en-US" sz="1800">
                          <a:solidFill>
                            <a:schemeClr val="dk1"/>
                          </a:solidFill>
                        </a:rPr>
                        <a: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BF1DE"/>
                    </a:solidFill>
                  </a:tcPr>
                </a:tc>
                <a:extLst>
                  <a:ext uri="{0D108BD9-81ED-4DB2-BD59-A6C34878D82A}">
                    <a16:rowId xmlns:a16="http://schemas.microsoft.com/office/drawing/2014/main" val="10003"/>
                  </a:ext>
                </a:extLst>
              </a:tr>
              <a:tr h="743375">
                <a:tc>
                  <a:txBody>
                    <a:bodyPr/>
                    <a:lstStyle/>
                    <a:p>
                      <a:pPr marL="0" marR="0" lvl="0" indent="0" algn="l" rtl="0">
                        <a:spcBef>
                          <a:spcPts val="0"/>
                        </a:spcBef>
                        <a:spcAft>
                          <a:spcPts val="0"/>
                        </a:spcAft>
                        <a:buNone/>
                      </a:pPr>
                      <a:r>
                        <a:rPr lang="en-US" sz="1800" b="1"/>
                        <a:t>As-Needed APDu</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E29E"/>
                    </a:solidFill>
                  </a:tcPr>
                </a:tc>
                <a:tc>
                  <a:txBody>
                    <a:bodyPr/>
                    <a:lstStyle/>
                    <a:p>
                      <a:pPr marL="0" marR="0" lvl="0" indent="0" algn="l" rtl="0">
                        <a:spcBef>
                          <a:spcPts val="0"/>
                        </a:spcBef>
                        <a:spcAft>
                          <a:spcPts val="0"/>
                        </a:spcAft>
                        <a:buNone/>
                      </a:pPr>
                      <a:r>
                        <a:rPr lang="en-US" sz="1800" b="1"/>
                        <a:t>90/10</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E29E"/>
                    </a:solidFill>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4,274,926</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E29E"/>
                    </a:solidFill>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474,770</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E29E"/>
                    </a:solidFill>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4,749,696</a:t>
                      </a:r>
                      <a:r>
                        <a:rPr lang="en-US" sz="1800" b="1" i="0" u="none" strike="noStrike">
                          <a:solidFill>
                            <a:schemeClr val="accent6"/>
                          </a:solidFill>
                          <a:latin typeface="Arial"/>
                          <a:ea typeface="Arial"/>
                          <a:cs typeface="Arial"/>
                          <a:sym typeface="Arial"/>
                        </a:rPr>
                        <a:t>**</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E29E"/>
                    </a:solidFill>
                  </a:tcPr>
                </a:tc>
                <a:extLst>
                  <a:ext uri="{0D108BD9-81ED-4DB2-BD59-A6C34878D82A}">
                    <a16:rowId xmlns:a16="http://schemas.microsoft.com/office/drawing/2014/main" val="10004"/>
                  </a:ext>
                </a:extLst>
              </a:tr>
              <a:tr h="743375">
                <a:tc gridSpan="2">
                  <a:txBody>
                    <a:bodyPr/>
                    <a:lstStyle/>
                    <a:p>
                      <a:pPr marL="0" marR="0" lvl="0" indent="0" algn="l" rtl="0">
                        <a:spcBef>
                          <a:spcPts val="0"/>
                        </a:spcBef>
                        <a:spcAft>
                          <a:spcPts val="0"/>
                        </a:spcAft>
                        <a:buNone/>
                      </a:pPr>
                      <a:r>
                        <a:rPr lang="en-US" sz="1800" b="1"/>
                        <a:t>Total Budget Amount</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tc hMerge="1">
                  <a:txBody>
                    <a:bodyPr/>
                    <a:lstStyle/>
                    <a:p>
                      <a:endParaRPr lang="en-US"/>
                    </a:p>
                  </a:txBody>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23,982,856</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8,439,361</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tc>
                  <a:txBody>
                    <a:bodyPr/>
                    <a:lstStyle/>
                    <a:p>
                      <a:pPr marL="0" marR="0" lvl="0" indent="0" algn="ctr" rtl="0">
                        <a:spcBef>
                          <a:spcPts val="0"/>
                        </a:spcBef>
                        <a:spcAft>
                          <a:spcPts val="0"/>
                        </a:spcAft>
                        <a:buNone/>
                      </a:pPr>
                      <a:r>
                        <a:rPr lang="en-US" sz="1800" b="1" i="0" u="none" strike="noStrike">
                          <a:solidFill>
                            <a:srgbClr val="000000"/>
                          </a:solidFill>
                          <a:latin typeface="Arial"/>
                          <a:ea typeface="Arial"/>
                          <a:cs typeface="Arial"/>
                          <a:sym typeface="Arial"/>
                        </a:rPr>
                        <a:t>32,422,217</a:t>
                      </a:r>
                      <a:endParaRPr/>
                    </a:p>
                  </a:txBody>
                  <a:tcPr marL="7625" marR="7625" marT="7625"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9D9D9"/>
                    </a:solidFill>
                  </a:tcPr>
                </a:tc>
                <a:extLst>
                  <a:ext uri="{0D108BD9-81ED-4DB2-BD59-A6C34878D82A}">
                    <a16:rowId xmlns:a16="http://schemas.microsoft.com/office/drawing/2014/main" val="10005"/>
                  </a:ext>
                </a:extLst>
              </a:tr>
            </a:tbl>
          </a:graphicData>
        </a:graphic>
      </p:graphicFrame>
      <p:sp>
        <p:nvSpPr>
          <p:cNvPr id="216" name="Google Shape;216;p30"/>
          <p:cNvSpPr txBox="1"/>
          <p:nvPr/>
        </p:nvSpPr>
        <p:spPr>
          <a:xfrm>
            <a:off x="3005585" y="5934670"/>
            <a:ext cx="8372655"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Arial"/>
                <a:ea typeface="Arial"/>
                <a:cs typeface="Arial"/>
                <a:sym typeface="Arial"/>
              </a:rPr>
              <a:t>*   MHBE Board approved the FY 2022 IDIQ Not-to-exceed amount of $27,672,521 on 05/17/21</a:t>
            </a:r>
            <a:endParaRPr/>
          </a:p>
          <a:p>
            <a:pPr marL="0" marR="0" lvl="0" indent="0" algn="l" rtl="0">
              <a:spcBef>
                <a:spcPts val="0"/>
              </a:spcBef>
              <a:spcAft>
                <a:spcPts val="0"/>
              </a:spcAft>
              <a:buNone/>
            </a:pPr>
            <a:r>
              <a:rPr lang="en-US" sz="1200">
                <a:solidFill>
                  <a:schemeClr val="accent6"/>
                </a:solidFill>
                <a:latin typeface="Arial"/>
                <a:ea typeface="Arial"/>
                <a:cs typeface="Arial"/>
                <a:sym typeface="Arial"/>
              </a:rPr>
              <a:t>**</a:t>
            </a:r>
            <a:r>
              <a:rPr lang="en-US" sz="1200">
                <a:solidFill>
                  <a:srgbClr val="002060"/>
                </a:solidFill>
                <a:latin typeface="Arial"/>
                <a:ea typeface="Arial"/>
                <a:cs typeface="Arial"/>
                <a:sym typeface="Arial"/>
              </a:rPr>
              <a:t> </a:t>
            </a:r>
            <a:r>
              <a:rPr lang="en-US" sz="1200">
                <a:solidFill>
                  <a:srgbClr val="5F0E16"/>
                </a:solidFill>
                <a:latin typeface="Arial"/>
                <a:ea typeface="Arial"/>
                <a:cs typeface="Arial"/>
                <a:sym typeface="Arial"/>
              </a:rPr>
              <a:t>As-Needed APDu submitted to CMS for approval</a:t>
            </a:r>
            <a:endParaRPr sz="1200">
              <a:solidFill>
                <a:srgbClr val="5F0E16"/>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1"/>
          <p:cNvSpPr txBox="1">
            <a:spLocks noGrp="1"/>
          </p:cNvSpPr>
          <p:nvPr>
            <p:ph type="title"/>
          </p:nvPr>
        </p:nvSpPr>
        <p:spPr>
          <a:xfrm>
            <a:off x="785973" y="152016"/>
            <a:ext cx="10818018" cy="7286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t>Request to Approve FY22 IDIQ Amount</a:t>
            </a:r>
            <a:endParaRPr/>
          </a:p>
        </p:txBody>
      </p:sp>
      <p:sp>
        <p:nvSpPr>
          <p:cNvPr id="222" name="Google Shape;222;p31"/>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4</a:t>
            </a:fld>
            <a:endParaRPr/>
          </a:p>
        </p:txBody>
      </p:sp>
      <p:sp>
        <p:nvSpPr>
          <p:cNvPr id="223" name="Google Shape;223;p31"/>
          <p:cNvSpPr txBox="1"/>
          <p:nvPr/>
        </p:nvSpPr>
        <p:spPr>
          <a:xfrm>
            <a:off x="894830" y="1885985"/>
            <a:ext cx="10715878" cy="3347840"/>
          </a:xfrm>
          <a:prstGeom prst="rect">
            <a:avLst/>
          </a:prstGeom>
          <a:noFill/>
          <a:ln w="9525" cap="flat" cmpd="sng">
            <a:solidFill>
              <a:srgbClr val="2899B7"/>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400">
                <a:solidFill>
                  <a:schemeClr val="dk1"/>
                </a:solidFill>
                <a:latin typeface="Arial"/>
                <a:ea typeface="Arial"/>
                <a:cs typeface="Arial"/>
                <a:sym typeface="Arial"/>
              </a:rPr>
              <a:t>MHBE requests the Board to approve an increase in the Not-to-exceed (NTE) amount for the IT Consulting and Technical Support Services IDIQ (Indefinite Delivery Indefinite Quantity) contracts by </a:t>
            </a:r>
            <a:r>
              <a:rPr lang="en-US" sz="2400" b="1">
                <a:solidFill>
                  <a:schemeClr val="dk1"/>
                </a:solidFill>
                <a:latin typeface="Arial"/>
                <a:ea typeface="Arial"/>
                <a:cs typeface="Arial"/>
                <a:sym typeface="Arial"/>
              </a:rPr>
              <a:t>$4,749,696 </a:t>
            </a:r>
            <a:r>
              <a:rPr lang="en-US" sz="2400">
                <a:solidFill>
                  <a:schemeClr val="dk1"/>
                </a:solidFill>
                <a:latin typeface="Arial"/>
                <a:ea typeface="Arial"/>
                <a:cs typeface="Arial"/>
                <a:sym typeface="Arial"/>
              </a:rPr>
              <a:t>to a new total NTE amount of </a:t>
            </a:r>
            <a:r>
              <a:rPr lang="en-US" sz="2400" b="1">
                <a:solidFill>
                  <a:schemeClr val="dk1"/>
                </a:solidFill>
                <a:latin typeface="Arial"/>
                <a:ea typeface="Arial"/>
                <a:cs typeface="Arial"/>
                <a:sym typeface="Arial"/>
              </a:rPr>
              <a:t>$32,422,217</a:t>
            </a:r>
            <a:r>
              <a:rPr lang="en-US" sz="2400">
                <a:solidFill>
                  <a:schemeClr val="dk1"/>
                </a:solidFill>
                <a:latin typeface="Arial"/>
                <a:ea typeface="Arial"/>
                <a:cs typeface="Arial"/>
                <a:sym typeface="Arial"/>
              </a:rPr>
              <a:t> for the Fiscal Year 2022, with Federal Financial Participation amount of $23,982,856 and State Participation amount of $8,439,361.</a:t>
            </a:r>
            <a:endParaRPr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32"/>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2899B7"/>
              </a:buClr>
              <a:buSzPts val="1200"/>
              <a:buFont typeface="Arial"/>
              <a:buNone/>
            </a:pPr>
            <a:fld id="{00000000-1234-1234-1234-123412341234}" type="slidenum">
              <a:rPr lang="en-US" sz="1200" b="1" i="0" u="none" strike="noStrike" cap="none">
                <a:solidFill>
                  <a:srgbClr val="2899B7"/>
                </a:solidFill>
                <a:latin typeface="Arial"/>
                <a:ea typeface="Arial"/>
                <a:cs typeface="Arial"/>
                <a:sym typeface="Arial"/>
              </a:rPr>
              <a:t>5</a:t>
            </a:fld>
            <a:endParaRPr sz="1200" b="1" i="0" u="none" strike="noStrike" cap="none">
              <a:solidFill>
                <a:srgbClr val="2899B7"/>
              </a:solidFill>
              <a:latin typeface="Arial"/>
              <a:ea typeface="Arial"/>
              <a:cs typeface="Arial"/>
              <a:sym typeface="Arial"/>
            </a:endParaRPr>
          </a:p>
        </p:txBody>
      </p:sp>
      <p:sp>
        <p:nvSpPr>
          <p:cNvPr id="229" name="Google Shape;229;p32"/>
          <p:cNvSpPr txBox="1">
            <a:spLocks noGrp="1"/>
          </p:cNvSpPr>
          <p:nvPr>
            <p:ph type="title"/>
          </p:nvPr>
        </p:nvSpPr>
        <p:spPr>
          <a:xfrm>
            <a:off x="889884" y="-445808"/>
            <a:ext cx="11987778" cy="113821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t>Corticon License/Support Renewal</a:t>
            </a:r>
            <a:endParaRPr/>
          </a:p>
        </p:txBody>
      </p:sp>
      <p:graphicFrame>
        <p:nvGraphicFramePr>
          <p:cNvPr id="230" name="Google Shape;230;p32"/>
          <p:cNvGraphicFramePr/>
          <p:nvPr/>
        </p:nvGraphicFramePr>
        <p:xfrm>
          <a:off x="937214" y="861790"/>
          <a:ext cx="3000000" cy="3000000"/>
        </p:xfrm>
        <a:graphic>
          <a:graphicData uri="http://schemas.openxmlformats.org/drawingml/2006/table">
            <a:tbl>
              <a:tblPr bandRow="1">
                <a:noFill/>
                <a:tableStyleId>{96DDD125-2EE6-4827-B9E0-AE7D3C1152D9}</a:tableStyleId>
              </a:tblPr>
              <a:tblGrid>
                <a:gridCol w="10818025">
                  <a:extLst>
                    <a:ext uri="{9D8B030D-6E8A-4147-A177-3AD203B41FA5}">
                      <a16:colId xmlns:a16="http://schemas.microsoft.com/office/drawing/2014/main" val="20000"/>
                    </a:ext>
                  </a:extLst>
                </a:gridCol>
              </a:tblGrid>
              <a:tr h="1636225">
                <a:tc>
                  <a:txBody>
                    <a:bodyPr/>
                    <a:lstStyle/>
                    <a:p>
                      <a:pPr marL="0" marR="0" lvl="0" indent="0" algn="l" rtl="0">
                        <a:spcBef>
                          <a:spcPts val="0"/>
                        </a:spcBef>
                        <a:spcAft>
                          <a:spcPts val="0"/>
                        </a:spcAft>
                        <a:buClr>
                          <a:schemeClr val="dk1"/>
                        </a:buClr>
                        <a:buSzPts val="2000"/>
                        <a:buFont typeface="Arial"/>
                        <a:buNone/>
                      </a:pPr>
                      <a:r>
                        <a:rPr lang="en-US" sz="2000" b="1" u="sng" strike="noStrike" cap="none"/>
                        <a:t>Background</a:t>
                      </a:r>
                      <a:endParaRPr sz="2000" b="1"/>
                    </a:p>
                    <a:p>
                      <a:pPr marL="0" marR="0" lvl="0" indent="0" algn="l" rtl="0">
                        <a:lnSpc>
                          <a:spcPct val="100000"/>
                        </a:lnSpc>
                        <a:spcBef>
                          <a:spcPts val="0"/>
                        </a:spcBef>
                        <a:spcAft>
                          <a:spcPts val="0"/>
                        </a:spcAft>
                        <a:buClr>
                          <a:schemeClr val="dk1"/>
                        </a:buClr>
                        <a:buSzPts val="2000"/>
                        <a:buFont typeface="Arial"/>
                        <a:buNone/>
                      </a:pPr>
                      <a:endParaRPr sz="2000"/>
                    </a:p>
                    <a:p>
                      <a:pPr marL="0" marR="0" lvl="0" indent="0" algn="l" rtl="0">
                        <a:lnSpc>
                          <a:spcPct val="100000"/>
                        </a:lnSpc>
                        <a:spcBef>
                          <a:spcPts val="0"/>
                        </a:spcBef>
                        <a:spcAft>
                          <a:spcPts val="0"/>
                        </a:spcAft>
                        <a:buClr>
                          <a:schemeClr val="dk1"/>
                        </a:buClr>
                        <a:buSzPts val="2000"/>
                        <a:buFont typeface="Arial"/>
                        <a:buNone/>
                      </a:pPr>
                      <a:r>
                        <a:rPr lang="en-US" sz="2000" b="0"/>
                        <a:t>MHBE uses Corticon Business Rules Engine software for the end-to-end automation and management of Eligibility &amp; Enrollment decision making functions of the Health Benefit Exchange (HBX) System.  </a:t>
                      </a:r>
                      <a:endParaRPr sz="2000" b="0">
                        <a:solidFill>
                          <a:schemeClr val="dk1"/>
                        </a:solidFill>
                        <a:latin typeface="Arial"/>
                        <a:ea typeface="Arial"/>
                        <a:cs typeface="Arial"/>
                        <a:sym typeface="Arial"/>
                      </a:endParaRPr>
                    </a:p>
                  </a:txBody>
                  <a:tcPr marL="91450" marR="91450" marT="45725" marB="45725"/>
                </a:tc>
                <a:extLst>
                  <a:ext uri="{0D108BD9-81ED-4DB2-BD59-A6C34878D82A}">
                    <a16:rowId xmlns:a16="http://schemas.microsoft.com/office/drawing/2014/main" val="10000"/>
                  </a:ext>
                </a:extLst>
              </a:tr>
            </a:tbl>
          </a:graphicData>
        </a:graphic>
      </p:graphicFrame>
      <p:graphicFrame>
        <p:nvGraphicFramePr>
          <p:cNvPr id="231" name="Google Shape;231;p32"/>
          <p:cNvGraphicFramePr/>
          <p:nvPr/>
        </p:nvGraphicFramePr>
        <p:xfrm>
          <a:off x="937214" y="2614138"/>
          <a:ext cx="3000000" cy="3000000"/>
        </p:xfrm>
        <a:graphic>
          <a:graphicData uri="http://schemas.openxmlformats.org/drawingml/2006/table">
            <a:tbl>
              <a:tblPr bandRow="1">
                <a:noFill/>
                <a:tableStyleId>{55027B85-EF3D-4870-9AC6-465B645A97E5}</a:tableStyleId>
              </a:tblPr>
              <a:tblGrid>
                <a:gridCol w="10818025">
                  <a:extLst>
                    <a:ext uri="{9D8B030D-6E8A-4147-A177-3AD203B41FA5}">
                      <a16:colId xmlns:a16="http://schemas.microsoft.com/office/drawing/2014/main" val="20000"/>
                    </a:ext>
                  </a:extLst>
                </a:gridCol>
              </a:tblGrid>
              <a:tr h="3478600">
                <a:tc>
                  <a:txBody>
                    <a:bodyPr/>
                    <a:lstStyle/>
                    <a:p>
                      <a:pPr marL="0" marR="0" lvl="0" indent="0" algn="l" rtl="0">
                        <a:lnSpc>
                          <a:spcPct val="100000"/>
                        </a:lnSpc>
                        <a:spcBef>
                          <a:spcPts val="0"/>
                        </a:spcBef>
                        <a:spcAft>
                          <a:spcPts val="0"/>
                        </a:spcAft>
                        <a:buClr>
                          <a:schemeClr val="dk1"/>
                        </a:buClr>
                        <a:buSzPts val="2000"/>
                        <a:buFont typeface="Arial"/>
                        <a:buNone/>
                      </a:pPr>
                      <a:r>
                        <a:rPr lang="en-US" sz="2000" b="1" u="sng" strike="noStrike" cap="none"/>
                        <a:t>Procurement Summary</a:t>
                      </a:r>
                      <a:endParaRPr sz="2000" b="1" u="none" strike="noStrike" cap="none"/>
                    </a:p>
                    <a:p>
                      <a:pPr marL="285750" marR="0" lvl="0" indent="-171450" algn="l" rtl="0">
                        <a:lnSpc>
                          <a:spcPct val="100000"/>
                        </a:lnSpc>
                        <a:spcBef>
                          <a:spcPts val="0"/>
                        </a:spcBef>
                        <a:spcAft>
                          <a:spcPts val="0"/>
                        </a:spcAft>
                        <a:buClr>
                          <a:schemeClr val="dk1"/>
                        </a:buClr>
                        <a:buSzPts val="1800"/>
                        <a:buFont typeface="Noto Sans Symbols"/>
                        <a:buNone/>
                      </a:pPr>
                      <a:endParaRPr sz="1800" u="none" strike="noStrike" cap="none"/>
                    </a:p>
                    <a:p>
                      <a:pPr marL="285750" marR="0" lvl="0" indent="-285750" algn="l" rtl="0">
                        <a:lnSpc>
                          <a:spcPct val="100000"/>
                        </a:lnSpc>
                        <a:spcBef>
                          <a:spcPts val="0"/>
                        </a:spcBef>
                        <a:spcAft>
                          <a:spcPts val="0"/>
                        </a:spcAft>
                        <a:buClr>
                          <a:schemeClr val="dk1"/>
                        </a:buClr>
                        <a:buSzPts val="2000"/>
                        <a:buFont typeface="Noto Sans Symbols"/>
                        <a:buChar char="▪"/>
                      </a:pPr>
                      <a:r>
                        <a:rPr lang="en-US" sz="2000" b="0"/>
                        <a:t>The License Renewal period (2 years) is from </a:t>
                      </a:r>
                      <a:r>
                        <a:rPr lang="en-US" sz="2000" b="1"/>
                        <a:t>Aug 1, 2021 – July 31, 2023 </a:t>
                      </a:r>
                      <a:endParaRPr sz="2000" b="1"/>
                    </a:p>
                    <a:p>
                      <a:pPr marL="285750" marR="0" lvl="0" indent="-285750" algn="l" rtl="0">
                        <a:lnSpc>
                          <a:spcPct val="100000"/>
                        </a:lnSpc>
                        <a:spcBef>
                          <a:spcPts val="0"/>
                        </a:spcBef>
                        <a:spcAft>
                          <a:spcPts val="0"/>
                        </a:spcAft>
                        <a:buClr>
                          <a:schemeClr val="dk1"/>
                        </a:buClr>
                        <a:buSzPts val="2000"/>
                        <a:buFont typeface="Noto Sans Symbols"/>
                        <a:buChar char="▪"/>
                      </a:pPr>
                      <a:r>
                        <a:rPr lang="en-US" sz="2000" b="0"/>
                        <a:t>Licensing Model: </a:t>
                      </a:r>
                      <a:r>
                        <a:rPr lang="en-US" sz="2000" b="1"/>
                        <a:t>Maintenance/Support Renewal</a:t>
                      </a:r>
                      <a:endParaRPr/>
                    </a:p>
                    <a:p>
                      <a:pPr marL="285750" marR="0" lvl="0" indent="-285750" algn="l" rtl="0">
                        <a:lnSpc>
                          <a:spcPct val="100000"/>
                        </a:lnSpc>
                        <a:spcBef>
                          <a:spcPts val="0"/>
                        </a:spcBef>
                        <a:spcAft>
                          <a:spcPts val="0"/>
                        </a:spcAft>
                        <a:buClr>
                          <a:schemeClr val="dk1"/>
                        </a:buClr>
                        <a:buSzPts val="2000"/>
                        <a:buFont typeface="Noto Sans Symbols"/>
                        <a:buChar char="▪"/>
                      </a:pPr>
                      <a:r>
                        <a:rPr lang="en-US" sz="2000" b="0"/>
                        <a:t>Procurement Method: </a:t>
                      </a:r>
                      <a:r>
                        <a:rPr lang="en-US" sz="2000" b="1"/>
                        <a:t>Invitation for Bid (IFB)</a:t>
                      </a:r>
                      <a:endParaRPr sz="2000" b="1"/>
                    </a:p>
                    <a:p>
                      <a:pPr marL="285750" marR="0" lvl="0" indent="-285750" algn="l" rtl="0">
                        <a:lnSpc>
                          <a:spcPct val="100000"/>
                        </a:lnSpc>
                        <a:spcBef>
                          <a:spcPts val="0"/>
                        </a:spcBef>
                        <a:spcAft>
                          <a:spcPts val="0"/>
                        </a:spcAft>
                        <a:buClr>
                          <a:srgbClr val="000000"/>
                        </a:buClr>
                        <a:buSzPts val="2000"/>
                        <a:buFont typeface="Noto Sans Symbols"/>
                        <a:buChar char="▪"/>
                      </a:pPr>
                      <a:r>
                        <a:rPr lang="en-US" sz="2000" b="0"/>
                        <a:t>Number of Bids Received: </a:t>
                      </a:r>
                      <a:r>
                        <a:rPr lang="en-US" sz="2000" b="1"/>
                        <a:t>Total 6 (2 were disqualified)</a:t>
                      </a:r>
                      <a:endParaRPr b="1"/>
                    </a:p>
                    <a:p>
                      <a:pPr marL="285750" marR="0" lvl="0" indent="-285750" algn="l" rtl="0">
                        <a:lnSpc>
                          <a:spcPct val="100000"/>
                        </a:lnSpc>
                        <a:spcBef>
                          <a:spcPts val="0"/>
                        </a:spcBef>
                        <a:spcAft>
                          <a:spcPts val="0"/>
                        </a:spcAft>
                        <a:buClr>
                          <a:srgbClr val="000000"/>
                        </a:buClr>
                        <a:buSzPts val="2000"/>
                        <a:buFont typeface="Noto Sans Symbols"/>
                        <a:buChar char="▪"/>
                      </a:pPr>
                      <a:r>
                        <a:rPr lang="en-US" sz="2000" b="0"/>
                        <a:t>Vendor Selected: </a:t>
                      </a:r>
                      <a:r>
                        <a:rPr lang="en-US" sz="2000" b="1"/>
                        <a:t>vCloud Tech, Inc</a:t>
                      </a:r>
                      <a:r>
                        <a:rPr lang="en-US" sz="2000"/>
                        <a:t>.</a:t>
                      </a:r>
                      <a:endParaRPr sz="2000" b="0"/>
                    </a:p>
                    <a:p>
                      <a:pPr marL="285750" marR="0" lvl="0" indent="-285750" algn="l" rtl="0">
                        <a:lnSpc>
                          <a:spcPct val="100000"/>
                        </a:lnSpc>
                        <a:spcBef>
                          <a:spcPts val="0"/>
                        </a:spcBef>
                        <a:spcAft>
                          <a:spcPts val="0"/>
                        </a:spcAft>
                        <a:buClr>
                          <a:schemeClr val="dk1"/>
                        </a:buClr>
                        <a:buSzPts val="2000"/>
                        <a:buFont typeface="Noto Sans Symbols"/>
                        <a:buChar char="▪"/>
                      </a:pPr>
                      <a:r>
                        <a:rPr lang="en-US" sz="2000" b="1">
                          <a:solidFill>
                            <a:schemeClr val="dk1"/>
                          </a:solidFill>
                        </a:rPr>
                        <a:t>FY21</a:t>
                      </a:r>
                      <a:r>
                        <a:rPr lang="en-US" sz="2000" b="0">
                          <a:solidFill>
                            <a:schemeClr val="dk1"/>
                          </a:solidFill>
                        </a:rPr>
                        <a:t> cost of Corticon License renewal:  </a:t>
                      </a:r>
                      <a:r>
                        <a:rPr lang="en-US" sz="2000" b="1">
                          <a:solidFill>
                            <a:schemeClr val="dk1"/>
                          </a:solidFill>
                        </a:rPr>
                        <a:t>$327,226.60 </a:t>
                      </a:r>
                      <a:endParaRPr/>
                    </a:p>
                    <a:p>
                      <a:pPr marL="285750" marR="0" lvl="0" indent="-285750" algn="l" rtl="0">
                        <a:lnSpc>
                          <a:spcPct val="100000"/>
                        </a:lnSpc>
                        <a:spcBef>
                          <a:spcPts val="0"/>
                        </a:spcBef>
                        <a:spcAft>
                          <a:spcPts val="0"/>
                        </a:spcAft>
                        <a:buClr>
                          <a:schemeClr val="dk1"/>
                        </a:buClr>
                        <a:buSzPts val="2000"/>
                        <a:buFont typeface="Noto Sans Symbols"/>
                        <a:buChar char="▪"/>
                      </a:pPr>
                      <a:r>
                        <a:rPr lang="en-US" sz="2000"/>
                        <a:t>Total </a:t>
                      </a:r>
                      <a:r>
                        <a:rPr lang="en-US" sz="2000" b="0"/>
                        <a:t>Cost of Corticon License renewal for two years: </a:t>
                      </a:r>
                      <a:r>
                        <a:rPr lang="en-US" sz="2000" b="1"/>
                        <a:t>$694,115.33</a:t>
                      </a:r>
                      <a:endParaRPr/>
                    </a:p>
                    <a:p>
                      <a:pPr marL="800100" marR="0" lvl="1" indent="-342900" algn="l" rtl="0">
                        <a:spcBef>
                          <a:spcPts val="0"/>
                        </a:spcBef>
                        <a:spcAft>
                          <a:spcPts val="0"/>
                        </a:spcAft>
                        <a:buClr>
                          <a:schemeClr val="dk1"/>
                        </a:buClr>
                        <a:buSzPts val="2000"/>
                        <a:buFont typeface="Arial"/>
                        <a:buChar char="•"/>
                      </a:pPr>
                      <a:r>
                        <a:rPr lang="en-US" sz="2000" u="none" strike="noStrike" cap="none"/>
                        <a:t>First Year (FY22) Cost : </a:t>
                      </a:r>
                      <a:r>
                        <a:rPr lang="en-US" sz="2000" b="1" u="none" strike="noStrike" cap="none"/>
                        <a:t>$333,905.50 </a:t>
                      </a:r>
                      <a:endParaRPr/>
                    </a:p>
                    <a:p>
                      <a:pPr marL="800100" marR="0" lvl="1" indent="-342900" algn="l" rtl="0">
                        <a:spcBef>
                          <a:spcPts val="0"/>
                        </a:spcBef>
                        <a:spcAft>
                          <a:spcPts val="0"/>
                        </a:spcAft>
                        <a:buClr>
                          <a:schemeClr val="dk1"/>
                        </a:buClr>
                        <a:buSzPts val="2000"/>
                        <a:buFont typeface="Arial"/>
                        <a:buChar char="•"/>
                      </a:pPr>
                      <a:r>
                        <a:rPr lang="en-US" sz="2000" u="none" strike="noStrike" cap="none"/>
                        <a:t>Second Year (FY23) Cost :</a:t>
                      </a:r>
                      <a:r>
                        <a:rPr lang="en-US" sz="2000" b="1" u="none" strike="noStrike" cap="none"/>
                        <a:t> $360,209.83</a:t>
                      </a:r>
                      <a:endParaRPr/>
                    </a:p>
                  </a:txBody>
                  <a:tcPr marL="91450" marR="91450" marT="45725" marB="45725"/>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3"/>
          <p:cNvSpPr txBox="1">
            <a:spLocks noGrp="1"/>
          </p:cNvSpPr>
          <p:nvPr>
            <p:ph type="title"/>
          </p:nvPr>
        </p:nvSpPr>
        <p:spPr>
          <a:xfrm>
            <a:off x="738643" y="71557"/>
            <a:ext cx="10818018" cy="7286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latin typeface="Arial"/>
                <a:ea typeface="Arial"/>
                <a:cs typeface="Arial"/>
                <a:sym typeface="Arial"/>
              </a:rPr>
              <a:t>License Cost in FY 2022-2023 </a:t>
            </a:r>
            <a:endParaRPr b="1"/>
          </a:p>
        </p:txBody>
      </p:sp>
      <p:sp>
        <p:nvSpPr>
          <p:cNvPr id="237" name="Google Shape;237;p33"/>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6</a:t>
            </a:fld>
            <a:endParaRPr/>
          </a:p>
        </p:txBody>
      </p:sp>
      <p:graphicFrame>
        <p:nvGraphicFramePr>
          <p:cNvPr id="238" name="Google Shape;238;p33"/>
          <p:cNvGraphicFramePr/>
          <p:nvPr/>
        </p:nvGraphicFramePr>
        <p:xfrm>
          <a:off x="686562" y="1738658"/>
          <a:ext cx="3000000" cy="3000000"/>
        </p:xfrm>
        <a:graphic>
          <a:graphicData uri="http://schemas.openxmlformats.org/drawingml/2006/table">
            <a:tbl>
              <a:tblPr firstRow="1" bandRow="1">
                <a:noFill/>
                <a:tableStyleId>{F6AD0593-C541-46A6-9B56-CBEF888ECDA5}</a:tableStyleId>
              </a:tblPr>
              <a:tblGrid>
                <a:gridCol w="2249125">
                  <a:extLst>
                    <a:ext uri="{9D8B030D-6E8A-4147-A177-3AD203B41FA5}">
                      <a16:colId xmlns:a16="http://schemas.microsoft.com/office/drawing/2014/main" val="20000"/>
                    </a:ext>
                  </a:extLst>
                </a:gridCol>
                <a:gridCol w="4859625">
                  <a:extLst>
                    <a:ext uri="{9D8B030D-6E8A-4147-A177-3AD203B41FA5}">
                      <a16:colId xmlns:a16="http://schemas.microsoft.com/office/drawing/2014/main" val="20001"/>
                    </a:ext>
                  </a:extLst>
                </a:gridCol>
                <a:gridCol w="137925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514175">
                  <a:extLst>
                    <a:ext uri="{9D8B030D-6E8A-4147-A177-3AD203B41FA5}">
                      <a16:colId xmlns:a16="http://schemas.microsoft.com/office/drawing/2014/main" val="20004"/>
                    </a:ext>
                  </a:extLst>
                </a:gridCol>
              </a:tblGrid>
              <a:tr h="679375">
                <a:tc>
                  <a:txBody>
                    <a:bodyPr/>
                    <a:lstStyle/>
                    <a:p>
                      <a:pPr marL="0" marR="0" lvl="0" indent="0" algn="ctr" rtl="0">
                        <a:spcBef>
                          <a:spcPts val="0"/>
                        </a:spcBef>
                        <a:spcAft>
                          <a:spcPts val="0"/>
                        </a:spcAft>
                        <a:buClr>
                          <a:schemeClr val="dk1"/>
                        </a:buClr>
                        <a:buSzPts val="1600"/>
                        <a:buFont typeface="Arial"/>
                        <a:buNone/>
                      </a:pPr>
                      <a:r>
                        <a:rPr lang="en-US" sz="1600"/>
                        <a:t>Product</a:t>
                      </a:r>
                      <a:endParaRPr sz="1600" b="1">
                        <a:solidFill>
                          <a:schemeClr val="lt1"/>
                        </a:solidFill>
                      </a:endParaRPr>
                    </a:p>
                  </a:txBody>
                  <a:tcPr marL="91450" marR="91450" marT="45725" marB="45725" anchor="ctr">
                    <a:solidFill>
                      <a:srgbClr val="004641"/>
                    </a:solidFill>
                  </a:tcPr>
                </a:tc>
                <a:tc>
                  <a:txBody>
                    <a:bodyPr/>
                    <a:lstStyle/>
                    <a:p>
                      <a:pPr marL="0" marR="0" lvl="0" indent="0" algn="ctr" rtl="0">
                        <a:spcBef>
                          <a:spcPts val="0"/>
                        </a:spcBef>
                        <a:spcAft>
                          <a:spcPts val="0"/>
                        </a:spcAft>
                        <a:buClr>
                          <a:schemeClr val="dk1"/>
                        </a:buClr>
                        <a:buSzPts val="1600"/>
                        <a:buFont typeface="Arial"/>
                        <a:buNone/>
                      </a:pPr>
                      <a:r>
                        <a:rPr lang="en-US" sz="1600"/>
                        <a:t>Function</a:t>
                      </a:r>
                      <a:endParaRPr sz="1600" b="1">
                        <a:solidFill>
                          <a:schemeClr val="lt1"/>
                        </a:solidFill>
                      </a:endParaRPr>
                    </a:p>
                  </a:txBody>
                  <a:tcPr marL="91450" marR="91450" marT="45725" marB="45725" anchor="ctr">
                    <a:solidFill>
                      <a:srgbClr val="004641"/>
                    </a:solidFill>
                  </a:tcPr>
                </a:tc>
                <a:tc>
                  <a:txBody>
                    <a:bodyPr/>
                    <a:lstStyle/>
                    <a:p>
                      <a:pPr marL="0" marR="0" lvl="0" indent="0" algn="ctr" rtl="0">
                        <a:spcBef>
                          <a:spcPts val="0"/>
                        </a:spcBef>
                        <a:spcAft>
                          <a:spcPts val="0"/>
                        </a:spcAft>
                        <a:buClr>
                          <a:schemeClr val="dk1"/>
                        </a:buClr>
                        <a:buSzPts val="1600"/>
                        <a:buFont typeface="Arial"/>
                        <a:buNone/>
                      </a:pPr>
                      <a:r>
                        <a:rPr lang="en-US" sz="1600"/>
                        <a:t>Federal </a:t>
                      </a:r>
                      <a:endParaRPr/>
                    </a:p>
                    <a:p>
                      <a:pPr marL="0" marR="0" lvl="0" indent="0" algn="ctr" rtl="0">
                        <a:spcBef>
                          <a:spcPts val="0"/>
                        </a:spcBef>
                        <a:spcAft>
                          <a:spcPts val="0"/>
                        </a:spcAft>
                        <a:buClr>
                          <a:schemeClr val="dk1"/>
                        </a:buClr>
                        <a:buSzPts val="1600"/>
                        <a:buFont typeface="Arial"/>
                        <a:buNone/>
                      </a:pPr>
                      <a:r>
                        <a:rPr lang="en-US" sz="1600"/>
                        <a:t>75%</a:t>
                      </a:r>
                      <a:endParaRPr sz="1600" b="1">
                        <a:solidFill>
                          <a:schemeClr val="lt1"/>
                        </a:solidFill>
                      </a:endParaRPr>
                    </a:p>
                  </a:txBody>
                  <a:tcPr marL="68575" marR="68575" marT="34300" marB="34300" anchor="ctr">
                    <a:solidFill>
                      <a:srgbClr val="004641"/>
                    </a:solidFill>
                  </a:tcPr>
                </a:tc>
                <a:tc>
                  <a:txBody>
                    <a:bodyPr/>
                    <a:lstStyle/>
                    <a:p>
                      <a:pPr marL="0" marR="0" lvl="0" indent="0" algn="ctr" rtl="0">
                        <a:spcBef>
                          <a:spcPts val="0"/>
                        </a:spcBef>
                        <a:spcAft>
                          <a:spcPts val="0"/>
                        </a:spcAft>
                        <a:buClr>
                          <a:schemeClr val="dk1"/>
                        </a:buClr>
                        <a:buSzPts val="1600"/>
                        <a:buFont typeface="Arial"/>
                        <a:buNone/>
                      </a:pPr>
                      <a:r>
                        <a:rPr lang="en-US" sz="1600"/>
                        <a:t>State </a:t>
                      </a:r>
                      <a:endParaRPr/>
                    </a:p>
                    <a:p>
                      <a:pPr marL="0" marR="0" lvl="0" indent="0" algn="ctr" rtl="0">
                        <a:spcBef>
                          <a:spcPts val="0"/>
                        </a:spcBef>
                        <a:spcAft>
                          <a:spcPts val="0"/>
                        </a:spcAft>
                        <a:buClr>
                          <a:schemeClr val="dk1"/>
                        </a:buClr>
                        <a:buSzPts val="1600"/>
                        <a:buFont typeface="Arial"/>
                        <a:buNone/>
                      </a:pPr>
                      <a:r>
                        <a:rPr lang="en-US" sz="1600"/>
                        <a:t>25%</a:t>
                      </a:r>
                      <a:endParaRPr sz="1600" b="1">
                        <a:solidFill>
                          <a:schemeClr val="lt1"/>
                        </a:solidFill>
                      </a:endParaRPr>
                    </a:p>
                  </a:txBody>
                  <a:tcPr marL="68575" marR="68575" marT="34300" marB="34300" anchor="ctr">
                    <a:solidFill>
                      <a:srgbClr val="004641"/>
                    </a:solidFill>
                  </a:tcPr>
                </a:tc>
                <a:tc>
                  <a:txBody>
                    <a:bodyPr/>
                    <a:lstStyle/>
                    <a:p>
                      <a:pPr marL="0" marR="0" lvl="0" indent="0" algn="ctr" rtl="0">
                        <a:spcBef>
                          <a:spcPts val="0"/>
                        </a:spcBef>
                        <a:spcAft>
                          <a:spcPts val="0"/>
                        </a:spcAft>
                        <a:buClr>
                          <a:schemeClr val="dk1"/>
                        </a:buClr>
                        <a:buSzPts val="1600"/>
                        <a:buFont typeface="Arial"/>
                        <a:buNone/>
                      </a:pPr>
                      <a:r>
                        <a:rPr lang="en-US" sz="1600"/>
                        <a:t>Total Cost </a:t>
                      </a:r>
                      <a:endParaRPr sz="1600" b="1">
                        <a:solidFill>
                          <a:schemeClr val="lt1"/>
                        </a:solidFill>
                      </a:endParaRPr>
                    </a:p>
                  </a:txBody>
                  <a:tcPr marL="68575" marR="68575" marT="34300" marB="34300" anchor="ctr">
                    <a:solidFill>
                      <a:srgbClr val="004641"/>
                    </a:solidFill>
                  </a:tcPr>
                </a:tc>
                <a:extLst>
                  <a:ext uri="{0D108BD9-81ED-4DB2-BD59-A6C34878D82A}">
                    <a16:rowId xmlns:a16="http://schemas.microsoft.com/office/drawing/2014/main" val="10000"/>
                  </a:ext>
                </a:extLst>
              </a:tr>
              <a:tr h="512950">
                <a:tc>
                  <a:txBody>
                    <a:bodyPr/>
                    <a:lstStyle/>
                    <a:p>
                      <a:pPr marL="0" marR="0" lvl="0" indent="0" algn="l" rtl="0">
                        <a:lnSpc>
                          <a:spcPct val="150000"/>
                        </a:lnSpc>
                        <a:spcBef>
                          <a:spcPts val="0"/>
                        </a:spcBef>
                        <a:spcAft>
                          <a:spcPts val="0"/>
                        </a:spcAft>
                        <a:buClr>
                          <a:schemeClr val="dk1"/>
                        </a:buClr>
                        <a:buSzPts val="1500"/>
                        <a:buFont typeface="Arial"/>
                        <a:buNone/>
                      </a:pPr>
                      <a:r>
                        <a:rPr lang="en-US" sz="1800"/>
                        <a:t>Corticon Studio</a:t>
                      </a:r>
                      <a:endParaRPr sz="1600" b="0">
                        <a:latin typeface="Arial"/>
                        <a:ea typeface="Arial"/>
                        <a:cs typeface="Arial"/>
                        <a:sym typeface="Arial"/>
                      </a:endParaRPr>
                    </a:p>
                  </a:txBody>
                  <a:tcPr marL="45725" marR="45725" marT="45725" marB="45725" anchor="ctr"/>
                </a:tc>
                <a:tc>
                  <a:txBody>
                    <a:bodyPr/>
                    <a:lstStyle/>
                    <a:p>
                      <a:pPr marL="0" marR="0" lvl="0" indent="0" algn="l" rtl="0">
                        <a:lnSpc>
                          <a:spcPct val="100000"/>
                        </a:lnSpc>
                        <a:spcBef>
                          <a:spcPts val="0"/>
                        </a:spcBef>
                        <a:spcAft>
                          <a:spcPts val="0"/>
                        </a:spcAft>
                        <a:buClr>
                          <a:schemeClr val="dk1"/>
                        </a:buClr>
                        <a:buSzPts val="1500"/>
                        <a:buFont typeface="Arial"/>
                        <a:buNone/>
                      </a:pPr>
                      <a:r>
                        <a:rPr lang="en-US" sz="1600" u="none" strike="noStrike"/>
                        <a:t>Windows-based standalone development environment for modeling, creating and testing business rules. This is where all business rules for various enrollment scenarios in use in the MHBE enrollment system get defined or created. </a:t>
                      </a:r>
                      <a:endParaRPr sz="1600" u="none" strike="noStrike">
                        <a:solidFill>
                          <a:schemeClr val="dk1"/>
                        </a:solidFill>
                        <a:latin typeface="Arial"/>
                        <a:ea typeface="Arial"/>
                        <a:cs typeface="Arial"/>
                        <a:sym typeface="Arial"/>
                      </a:endParaRPr>
                    </a:p>
                  </a:txBody>
                  <a:tcPr marL="45725" marR="45725" marT="45725" marB="45725" anchor="ctr"/>
                </a:tc>
                <a:tc rowSpan="2">
                  <a:txBody>
                    <a:bodyPr/>
                    <a:lstStyle/>
                    <a:p>
                      <a:pPr marL="0" marR="0" lvl="0" indent="0" algn="ctr" rtl="0">
                        <a:spcBef>
                          <a:spcPts val="0"/>
                        </a:spcBef>
                        <a:spcAft>
                          <a:spcPts val="0"/>
                        </a:spcAft>
                        <a:buClr>
                          <a:schemeClr val="dk1"/>
                        </a:buClr>
                        <a:buSzPts val="1600"/>
                        <a:buFont typeface="Arial"/>
                        <a:buNone/>
                      </a:pPr>
                      <a:r>
                        <a:rPr lang="en-US" sz="1600" b="1"/>
                        <a:t>$458,116.12 </a:t>
                      </a:r>
                      <a:endParaRPr sz="1600" b="1">
                        <a:latin typeface="Arial"/>
                        <a:ea typeface="Arial"/>
                        <a:cs typeface="Arial"/>
                        <a:sym typeface="Arial"/>
                      </a:endParaRPr>
                    </a:p>
                  </a:txBody>
                  <a:tcPr marL="91450" marR="91450" marT="45725" marB="45725" anchor="ctr"/>
                </a:tc>
                <a:tc rowSpan="2">
                  <a:txBody>
                    <a:bodyPr/>
                    <a:lstStyle/>
                    <a:p>
                      <a:pPr marL="0" marR="0" lvl="0" indent="0" algn="ctr" rtl="0">
                        <a:spcBef>
                          <a:spcPts val="0"/>
                        </a:spcBef>
                        <a:spcAft>
                          <a:spcPts val="0"/>
                        </a:spcAft>
                        <a:buClr>
                          <a:schemeClr val="dk1"/>
                        </a:buClr>
                        <a:buSzPts val="1600"/>
                        <a:buFont typeface="Arial"/>
                        <a:buNone/>
                      </a:pPr>
                      <a:r>
                        <a:rPr lang="en-US" sz="1600" b="1"/>
                        <a:t>$235,999.21</a:t>
                      </a:r>
                      <a:endParaRPr sz="1600" b="1">
                        <a:latin typeface="Arial"/>
                        <a:ea typeface="Arial"/>
                        <a:cs typeface="Arial"/>
                        <a:sym typeface="Arial"/>
                      </a:endParaRPr>
                    </a:p>
                  </a:txBody>
                  <a:tcPr marL="91450" marR="91450" marT="45725" marB="45725" anchor="ctr"/>
                </a:tc>
                <a:tc rowSpan="2">
                  <a:txBody>
                    <a:bodyPr/>
                    <a:lstStyle/>
                    <a:p>
                      <a:pPr marL="0" marR="0" lvl="0" indent="0" algn="ctr" rtl="0">
                        <a:spcBef>
                          <a:spcPts val="0"/>
                        </a:spcBef>
                        <a:spcAft>
                          <a:spcPts val="0"/>
                        </a:spcAft>
                        <a:buClr>
                          <a:schemeClr val="dk1"/>
                        </a:buClr>
                        <a:buSzPts val="1600"/>
                        <a:buFont typeface="Arial"/>
                        <a:buNone/>
                      </a:pPr>
                      <a:r>
                        <a:rPr lang="en-US" sz="1600" b="1"/>
                        <a:t>$694,115.33 </a:t>
                      </a:r>
                      <a:endParaRPr sz="1600" b="1">
                        <a:solidFill>
                          <a:schemeClr val="dk1"/>
                        </a:solidFill>
                        <a:latin typeface="Arial"/>
                        <a:ea typeface="Arial"/>
                        <a:cs typeface="Arial"/>
                        <a:sym typeface="Arial"/>
                      </a:endParaRPr>
                    </a:p>
                  </a:txBody>
                  <a:tcPr marL="91450" marR="91450" marT="45725" marB="45725" anchor="ctr"/>
                </a:tc>
                <a:extLst>
                  <a:ext uri="{0D108BD9-81ED-4DB2-BD59-A6C34878D82A}">
                    <a16:rowId xmlns:a16="http://schemas.microsoft.com/office/drawing/2014/main" val="10001"/>
                  </a:ext>
                </a:extLst>
              </a:tr>
              <a:tr h="688875">
                <a:tc>
                  <a:txBody>
                    <a:bodyPr/>
                    <a:lstStyle/>
                    <a:p>
                      <a:pPr marL="0" marR="0" lvl="0" indent="0" algn="l" rtl="0">
                        <a:lnSpc>
                          <a:spcPct val="150000"/>
                        </a:lnSpc>
                        <a:spcBef>
                          <a:spcPts val="0"/>
                        </a:spcBef>
                        <a:spcAft>
                          <a:spcPts val="0"/>
                        </a:spcAft>
                        <a:buClr>
                          <a:schemeClr val="dk1"/>
                        </a:buClr>
                        <a:buSzPts val="1500"/>
                        <a:buFont typeface="Arial"/>
                        <a:buNone/>
                      </a:pPr>
                      <a:r>
                        <a:rPr lang="en-US" sz="1800"/>
                        <a:t>Corticon Business Rules Server</a:t>
                      </a:r>
                      <a:endParaRPr sz="1600" b="0">
                        <a:latin typeface="Arial"/>
                        <a:ea typeface="Arial"/>
                        <a:cs typeface="Arial"/>
                        <a:sym typeface="Arial"/>
                      </a:endParaRPr>
                    </a:p>
                  </a:txBody>
                  <a:tcPr marL="45725" marR="45725" marT="45725" marB="45725" anchor="ctr"/>
                </a:tc>
                <a:tc>
                  <a:txBody>
                    <a:bodyPr/>
                    <a:lstStyle/>
                    <a:p>
                      <a:pPr marL="0" marR="0" lvl="0" indent="0" algn="l" rtl="0">
                        <a:spcBef>
                          <a:spcPts val="0"/>
                        </a:spcBef>
                        <a:spcAft>
                          <a:spcPts val="0"/>
                        </a:spcAft>
                        <a:buNone/>
                      </a:pPr>
                      <a:endParaRPr sz="1800"/>
                    </a:p>
                    <a:p>
                      <a:pPr marL="0" marR="0" lvl="0" indent="0" algn="l" rtl="0">
                        <a:lnSpc>
                          <a:spcPct val="100000"/>
                        </a:lnSpc>
                        <a:spcBef>
                          <a:spcPts val="0"/>
                        </a:spcBef>
                        <a:spcAft>
                          <a:spcPts val="0"/>
                        </a:spcAft>
                        <a:buClr>
                          <a:schemeClr val="dk1"/>
                        </a:buClr>
                        <a:buSzPts val="1500"/>
                        <a:buFont typeface="Arial"/>
                        <a:buNone/>
                      </a:pPr>
                      <a:r>
                        <a:rPr lang="en-US" sz="1600" u="none" strike="noStrike"/>
                        <a:t>Implements services and in-process servers for deploying business rules defined in the Corticon Studio. Execute the business rules based on the information entered by the consumers. </a:t>
                      </a:r>
                      <a:endParaRPr sz="1600" u="none" strike="noStrike">
                        <a:solidFill>
                          <a:schemeClr val="dk1"/>
                        </a:solidFill>
                        <a:latin typeface="Arial"/>
                        <a:ea typeface="Arial"/>
                        <a:cs typeface="Arial"/>
                        <a:sym typeface="Arial"/>
                      </a:endParaRPr>
                    </a:p>
                  </a:txBody>
                  <a:tcPr marL="45725" marR="45725" marT="45725" marB="45725" anchor="ct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34"/>
          <p:cNvSpPr txBox="1">
            <a:spLocks noGrp="1"/>
          </p:cNvSpPr>
          <p:nvPr>
            <p:ph type="title"/>
          </p:nvPr>
        </p:nvSpPr>
        <p:spPr>
          <a:xfrm>
            <a:off x="785973" y="232606"/>
            <a:ext cx="10818000" cy="7287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chemeClr val="accent1"/>
              </a:buClr>
              <a:buSzPts val="3600"/>
              <a:buFont typeface="Arial"/>
              <a:buNone/>
            </a:pPr>
            <a:r>
              <a:rPr lang="en-US" b="1"/>
              <a:t>Request to Approve Contract Award</a:t>
            </a:r>
            <a:endParaRPr/>
          </a:p>
        </p:txBody>
      </p:sp>
      <p:sp>
        <p:nvSpPr>
          <p:cNvPr id="244" name="Google Shape;244;p34"/>
          <p:cNvSpPr txBox="1">
            <a:spLocks noGrp="1"/>
          </p:cNvSpPr>
          <p:nvPr>
            <p:ph type="sldNum" idx="12"/>
          </p:nvPr>
        </p:nvSpPr>
        <p:spPr>
          <a:xfrm>
            <a:off x="8610599" y="6356350"/>
            <a:ext cx="3121819" cy="365125"/>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245" name="Google Shape;245;p34"/>
          <p:cNvSpPr txBox="1"/>
          <p:nvPr/>
        </p:nvSpPr>
        <p:spPr>
          <a:xfrm>
            <a:off x="785973" y="1951672"/>
            <a:ext cx="11170200" cy="2678100"/>
          </a:xfrm>
          <a:prstGeom prst="rect">
            <a:avLst/>
          </a:prstGeom>
          <a:noFill/>
          <a:ln w="9525" cap="flat" cmpd="sng">
            <a:solidFill>
              <a:srgbClr val="2899B7"/>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400">
                <a:solidFill>
                  <a:schemeClr val="dk1"/>
                </a:solidFill>
                <a:latin typeface="Arial"/>
                <a:ea typeface="Arial"/>
                <a:cs typeface="Arial"/>
                <a:sym typeface="Arial"/>
              </a:rPr>
              <a:t>MHBE requests the Board to approve contract award to </a:t>
            </a:r>
            <a:r>
              <a:rPr lang="en-US" sz="2400" b="1">
                <a:solidFill>
                  <a:schemeClr val="dk1"/>
                </a:solidFill>
                <a:latin typeface="Arial"/>
                <a:ea typeface="Arial"/>
                <a:cs typeface="Arial"/>
                <a:sym typeface="Arial"/>
              </a:rPr>
              <a:t>vCloud Tech, Inc</a:t>
            </a:r>
            <a:r>
              <a:rPr lang="en-US" sz="2400">
                <a:solidFill>
                  <a:schemeClr val="dk1"/>
                </a:solidFill>
                <a:latin typeface="Arial"/>
                <a:ea typeface="Arial"/>
                <a:cs typeface="Arial"/>
                <a:sym typeface="Arial"/>
              </a:rPr>
              <a:t>. for an amount of</a:t>
            </a:r>
            <a:r>
              <a:rPr lang="en-US" sz="2400">
                <a:solidFill>
                  <a:srgbClr val="FF0000"/>
                </a:solidFill>
                <a:latin typeface="Arial"/>
                <a:ea typeface="Arial"/>
                <a:cs typeface="Arial"/>
                <a:sym typeface="Arial"/>
              </a:rPr>
              <a:t> </a:t>
            </a:r>
            <a:r>
              <a:rPr lang="en-US" sz="2400" b="1">
                <a:solidFill>
                  <a:schemeClr val="dk1"/>
                </a:solidFill>
                <a:latin typeface="Arial"/>
                <a:ea typeface="Arial"/>
                <a:cs typeface="Arial"/>
                <a:sym typeface="Arial"/>
              </a:rPr>
              <a:t>$694,115.33</a:t>
            </a:r>
            <a:r>
              <a:rPr lang="en-US" sz="2400">
                <a:solidFill>
                  <a:schemeClr val="dk1"/>
                </a:solidFill>
                <a:latin typeface="Arial"/>
                <a:ea typeface="Arial"/>
                <a:cs typeface="Arial"/>
                <a:sym typeface="Arial"/>
              </a:rPr>
              <a:t> with Federal Financial Participation (FFP) amount of $458,116.12 and State Participation (SP) amount of $235,999.21 for the license renewal of Corticon Business Rules Engine for the period from </a:t>
            </a:r>
            <a:r>
              <a:rPr lang="en-US" sz="2400" u="sng">
                <a:solidFill>
                  <a:schemeClr val="dk1"/>
                </a:solidFill>
                <a:latin typeface="Arial"/>
                <a:ea typeface="Arial"/>
                <a:cs typeface="Arial"/>
                <a:sym typeface="Arial"/>
              </a:rPr>
              <a:t>August 1, 2021 to July 31, 2023</a:t>
            </a:r>
            <a:r>
              <a:rPr lang="en-US" sz="2400">
                <a:solidFill>
                  <a:schemeClr val="dk1"/>
                </a:solidFill>
                <a:latin typeface="Arial"/>
                <a:ea typeface="Arial"/>
                <a:cs typeface="Arial"/>
                <a:sym typeface="Arial"/>
              </a:rPr>
              <a:t>.</a:t>
            </a:r>
            <a:endParaRPr sz="2400">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1_Office Theme">
  <a:themeElements>
    <a:clrScheme name="MHC">
      <a:dk1>
        <a:srgbClr val="000000"/>
      </a:dk1>
      <a:lt1>
        <a:srgbClr val="FFFFFF"/>
      </a:lt1>
      <a:dk2>
        <a:srgbClr val="565655"/>
      </a:dk2>
      <a:lt2>
        <a:srgbClr val="F05928"/>
      </a:lt2>
      <a:accent1>
        <a:srgbClr val="2899B7"/>
      </a:accent1>
      <a:accent2>
        <a:srgbClr val="8CC247"/>
      </a:accent2>
      <a:accent3>
        <a:srgbClr val="5D2C80"/>
      </a:accent3>
      <a:accent4>
        <a:srgbClr val="FDB813"/>
      </a:accent4>
      <a:accent5>
        <a:srgbClr val="008C83"/>
      </a:accent5>
      <a:accent6>
        <a:srgbClr val="BE1E2C"/>
      </a:accent6>
      <a:hlink>
        <a:srgbClr val="0563C1"/>
      </a:hlink>
      <a:folHlink>
        <a:srgbClr val="9E1E6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574</Words>
  <Application>Microsoft Office PowerPoint</Application>
  <PresentationFormat>Widescreen</PresentationFormat>
  <Paragraphs>95</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Noto Sans Symbols</vt:lpstr>
      <vt:lpstr>NTR</vt:lpstr>
      <vt:lpstr>1_Office Theme</vt:lpstr>
      <vt:lpstr>PowerPoint Presentation</vt:lpstr>
      <vt:lpstr>As-Needed APDu* to meet CMS CAP**</vt:lpstr>
      <vt:lpstr>Increase in FY 2022 IDIQ Budget</vt:lpstr>
      <vt:lpstr>Request to Approve FY22 IDIQ Amount</vt:lpstr>
      <vt:lpstr>Corticon License/Support Renewal</vt:lpstr>
      <vt:lpstr>License Cost in FY 2022-2023 </vt:lpstr>
      <vt:lpstr>Request to Approve Contract Award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Cynthia Wilson</dc:creator>
  <cp:lastModifiedBy>Cynthia Wilson</cp:lastModifiedBy>
  <cp:revision>1</cp:revision>
  <dcterms:modified xsi:type="dcterms:W3CDTF">2021-09-15T19:07:44Z</dcterms:modified>
</cp:coreProperties>
</file>