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6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88" r:id="rId2"/>
    <p:sldId id="417" r:id="rId3"/>
    <p:sldId id="1397" r:id="rId4"/>
    <p:sldId id="1398" r:id="rId5"/>
    <p:sldId id="30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26A1B66-19C0-49BA-8950-0500844FB2EC}">
          <p14:sldIdLst>
            <p14:sldId id="288"/>
            <p14:sldId id="417"/>
            <p14:sldId id="1397"/>
            <p14:sldId id="1398"/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F23"/>
    <a:srgbClr val="9E1E62"/>
    <a:srgbClr val="F4901F"/>
    <a:srgbClr val="71224B"/>
    <a:srgbClr val="006F59"/>
    <a:srgbClr val="007B92"/>
    <a:srgbClr val="BE1E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54"/>
    <p:restoredTop sz="94694"/>
  </p:normalViewPr>
  <p:slideViewPr>
    <p:cSldViewPr snapToGrid="0" snapToObjects="1" showGuides="1">
      <p:cViewPr varScale="1">
        <p:scale>
          <a:sx n="67" d="100"/>
          <a:sy n="67" d="100"/>
        </p:scale>
        <p:origin x="612" y="4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napToObjects="1" showGuides="1">
      <p:cViewPr varScale="1">
        <p:scale>
          <a:sx n="105" d="100"/>
          <a:sy n="105" d="100"/>
        </p:scale>
        <p:origin x="2264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CB38C65-6BD0-C546-B759-505064FC0F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53A395-8F35-8940-9D74-DBE1E44C4B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01BD4-FE3E-9B47-8EC9-E1D4110AA7A6}" type="datetimeFigureOut">
              <a:rPr lang="en-US" smtClean="0">
                <a:latin typeface="Arial" panose="020B0604020202020204" pitchFamily="34" charset="0"/>
              </a:rPr>
              <a:t>9/15/2021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8F5AF8-8B5F-AE4B-9D95-6EDD3C1CC10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5F774C-7BA5-924C-B255-87039D64859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8D3AC-4E50-A049-AC5A-BB6B9E6B0F2F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8872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225E8BCE-50AE-5B43-9EEE-E07E7C727307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F2D72EFA-42D4-D749-9351-0B111A73FC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540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g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7C7B1ED-089B-E543-AA05-CC8079D1688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</a:blip>
          <a:srcRect t="19852" r="18523" b="7286"/>
          <a:stretch/>
        </p:blipFill>
        <p:spPr>
          <a:xfrm>
            <a:off x="4523233" y="0"/>
            <a:ext cx="7668768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67A4CDC-45EB-1D43-AF0F-9B5C715F2EB8}"/>
              </a:ext>
            </a:extLst>
          </p:cNvPr>
          <p:cNvSpPr/>
          <p:nvPr userDrawn="1"/>
        </p:nvSpPr>
        <p:spPr>
          <a:xfrm>
            <a:off x="0" y="5591333"/>
            <a:ext cx="12192000" cy="1266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9D68EE-1740-1F4F-AFDE-5472B018D0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697708"/>
            <a:ext cx="10820400" cy="2387600"/>
          </a:xfr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4F0B2F-00AE-3148-9979-BE2DD56934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55220"/>
            <a:ext cx="50673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F536D7E-BC45-BD4D-BF0C-E19CA9BF08BD}"/>
              </a:ext>
            </a:extLst>
          </p:cNvPr>
          <p:cNvCxnSpPr>
            <a:cxnSpLocks/>
          </p:cNvCxnSpPr>
          <p:nvPr userDrawn="1"/>
        </p:nvCxnSpPr>
        <p:spPr>
          <a:xfrm>
            <a:off x="533400" y="3374868"/>
            <a:ext cx="50673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03EB5FCE-FC13-A049-A053-9419272B5D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33400" y="5720114"/>
            <a:ext cx="3083397" cy="948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88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62F6C83-281D-334C-8199-5E434EFA2E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</a:blip>
          <a:srcRect t="15099" b="7122"/>
          <a:stretch/>
        </p:blipFill>
        <p:spPr>
          <a:xfrm>
            <a:off x="1682685" y="0"/>
            <a:ext cx="881722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633EF3-E3F6-254D-8583-5D3FB05C0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0644"/>
            <a:ext cx="10518902" cy="830997"/>
          </a:xfrm>
          <a:noFill/>
          <a:ln w="0">
            <a:noFill/>
          </a:ln>
          <a:effectLst/>
        </p:spPr>
        <p:txBody>
          <a:bodyPr wrap="square" lIns="0" tIns="0" rIns="0" bIns="0" anchor="ctr" anchorCtr="0">
            <a:spAutoFit/>
          </a:bodyPr>
          <a:lstStyle>
            <a:lvl1pPr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14526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8AF98-0504-0D4E-885A-DE00E1325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126"/>
            <a:ext cx="10818018" cy="1106424"/>
          </a:xfrm>
        </p:spPr>
        <p:txBody>
          <a:bodyPr anchor="b" anchorCtr="0">
            <a:normAutofit/>
          </a:bodyPr>
          <a:lstStyle>
            <a:lvl1pPr>
              <a:defRPr sz="3600" cap="none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63B0C-CF35-DC46-B673-4DC90ED5B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25625"/>
            <a:ext cx="10818018" cy="418016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1800"/>
              </a:spcAft>
              <a:buClr>
                <a:schemeClr val="accent1"/>
              </a:buClr>
              <a:buNone/>
              <a:defRPr sz="2000"/>
            </a:lvl1pPr>
            <a:lvl2pPr marL="298450" indent="-285750">
              <a:spcBef>
                <a:spcPts val="0"/>
              </a:spcBef>
              <a:spcAft>
                <a:spcPts val="1800"/>
              </a:spcAft>
              <a:buClr>
                <a:schemeClr val="accent1"/>
              </a:buClr>
              <a:tabLst/>
              <a:defRPr sz="20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accent1"/>
              </a:buClr>
              <a:defRPr sz="1600"/>
            </a:lvl4pPr>
            <a:lvl5pPr>
              <a:buClr>
                <a:schemeClr val="accent1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36FE4-9C6A-F343-8C0A-A3827A371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A0989-6EC4-5543-97EB-9B2973871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1819" cy="365125"/>
          </a:xfrm>
        </p:spPr>
        <p:txBody>
          <a:bodyPr lIns="0" tIns="0" rIns="0" b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2FCF431-482B-0240-A584-C3690B8D1698}"/>
              </a:ext>
            </a:extLst>
          </p:cNvPr>
          <p:cNvCxnSpPr>
            <a:cxnSpLocks/>
          </p:cNvCxnSpPr>
          <p:nvPr userDrawn="1"/>
        </p:nvCxnSpPr>
        <p:spPr>
          <a:xfrm>
            <a:off x="914400" y="6128452"/>
            <a:ext cx="170555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F9750276-16A9-3244-A6FB-ED22D111C802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462A2B-8F28-4958-B6C1-9155D7F909F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287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5149C-E22D-D74F-9FD5-B07D3FDF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124"/>
            <a:ext cx="10818876" cy="1106424"/>
          </a:xfrm>
        </p:spPr>
        <p:txBody>
          <a:bodyPr anchor="b" anchorCtr="0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DDDEBD-B313-6045-8576-38C707644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1828799"/>
            <a:ext cx="5202936" cy="4176991"/>
          </a:xfrm>
        </p:spPr>
        <p:txBody>
          <a:bodyPr>
            <a:normAutofit/>
          </a:bodyPr>
          <a:lstStyle>
            <a:lvl1pPr marL="0" indent="0"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None/>
              <a:defRPr sz="2000"/>
            </a:lvl1pPr>
            <a:lvl2pPr marL="233363" indent="-223838"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tabLst/>
              <a:defRPr sz="2000"/>
            </a:lvl2pPr>
            <a:lvl3pPr marL="458788" indent="-225425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System Font Regular"/>
              <a:buChar char="-"/>
              <a:tabLst/>
              <a:defRPr sz="1800"/>
            </a:lvl3pPr>
            <a:lvl4pPr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defRPr sz="1600"/>
            </a:lvl4pPr>
            <a:lvl5pPr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9D1E4F-0201-EC43-9138-3EB31031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0DF12-115B-4542-BAF5-6DD4BD15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2677" cy="365125"/>
          </a:xfrm>
        </p:spPr>
        <p:txBody>
          <a:bodyPr lIns="0" tIns="0" rIns="0" b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E02ADE8-5D0E-8841-89A3-2BC9D4994A9F}"/>
              </a:ext>
            </a:extLst>
          </p:cNvPr>
          <p:cNvCxnSpPr>
            <a:cxnSpLocks/>
          </p:cNvCxnSpPr>
          <p:nvPr userDrawn="1"/>
        </p:nvCxnSpPr>
        <p:spPr>
          <a:xfrm>
            <a:off x="914400" y="6128452"/>
            <a:ext cx="170555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FBCACF82-AD3A-DE49-B913-50FEA4E77429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86B33CF-FE9B-4D60-BA6C-57F3FFD383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6B64DC9A-56A4-44BA-9B18-93C8881FD8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51600" y="1828800"/>
            <a:ext cx="5281613" cy="41767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2756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5149C-E22D-D74F-9FD5-B07D3FDF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124"/>
            <a:ext cx="10818876" cy="1106424"/>
          </a:xfrm>
        </p:spPr>
        <p:txBody>
          <a:bodyPr anchor="b" anchorCtr="0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9D1E4F-0201-EC43-9138-3EB31031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0DF12-115B-4542-BAF5-6DD4BD15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2677" cy="365125"/>
          </a:xfrm>
        </p:spPr>
        <p:txBody>
          <a:bodyPr lIns="0" tIns="0" rIns="0" b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DFC0AB3-99A8-7F41-A502-CE8405DB9DE9}"/>
              </a:ext>
            </a:extLst>
          </p:cNvPr>
          <p:cNvCxnSpPr>
            <a:cxnSpLocks/>
          </p:cNvCxnSpPr>
          <p:nvPr userDrawn="1"/>
        </p:nvCxnSpPr>
        <p:spPr>
          <a:xfrm>
            <a:off x="914400" y="6128452"/>
            <a:ext cx="170555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64469F81-2B6F-7B41-AF37-F4846D59FDB5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D8AF9AD-5738-4C97-8023-81FD9115A3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584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ection Head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BC44519-1AF9-3849-87B3-5AEB40B6B2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</a:blip>
          <a:srcRect r="5566" b="40150"/>
          <a:stretch/>
        </p:blipFill>
        <p:spPr>
          <a:xfrm>
            <a:off x="3865499" y="1580893"/>
            <a:ext cx="8326501" cy="527710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633EF3-E3F6-254D-8583-5D3FB05C0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0644"/>
            <a:ext cx="10518902" cy="830997"/>
          </a:xfrm>
          <a:noFill/>
          <a:ln w="0">
            <a:noFill/>
          </a:ln>
          <a:effectLst/>
        </p:spPr>
        <p:txBody>
          <a:bodyPr wrap="square" lIns="0" tIns="0" rIns="0" bIns="0" anchor="ctr" anchorCtr="0">
            <a:spAutoFit/>
          </a:bodyPr>
          <a:lstStyle>
            <a:lvl1pPr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044736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8AF98-0504-0D4E-885A-DE00E1325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126"/>
            <a:ext cx="10818018" cy="1106424"/>
          </a:xfrm>
        </p:spPr>
        <p:txBody>
          <a:bodyPr anchor="b" anchorCtr="0">
            <a:normAutofit/>
          </a:bodyPr>
          <a:lstStyle>
            <a:lvl1pPr>
              <a:defRPr sz="3600" cap="none" baseline="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63B0C-CF35-DC46-B673-4DC90ED5B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25625"/>
            <a:ext cx="10818018" cy="418016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1800"/>
              </a:spcAft>
              <a:buClr>
                <a:schemeClr val="accent1"/>
              </a:buClr>
              <a:buNone/>
              <a:defRPr sz="2000"/>
            </a:lvl1pPr>
            <a:lvl2pPr marL="298450" indent="-285750">
              <a:spcBef>
                <a:spcPts val="0"/>
              </a:spcBef>
              <a:spcAft>
                <a:spcPts val="1800"/>
              </a:spcAft>
              <a:buClr>
                <a:schemeClr val="accent6"/>
              </a:buClr>
              <a:tabLst/>
              <a:defRPr sz="2000"/>
            </a:lvl2pPr>
            <a:lvl3pPr>
              <a:buClr>
                <a:schemeClr val="accent6"/>
              </a:buClr>
              <a:defRPr sz="1800"/>
            </a:lvl3pPr>
            <a:lvl4pPr>
              <a:buClr>
                <a:schemeClr val="accent6"/>
              </a:buClr>
              <a:defRPr sz="1600"/>
            </a:lvl4pPr>
            <a:lvl5pPr>
              <a:buClr>
                <a:schemeClr val="accent6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36FE4-9C6A-F343-8C0A-A3827A371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A0989-6EC4-5543-97EB-9B2973871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1819" cy="365125"/>
          </a:xfrm>
        </p:spPr>
        <p:txBody>
          <a:bodyPr lIns="0" tIns="0" rIns="0" bIns="0"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2FCF431-482B-0240-A584-C3690B8D1698}"/>
              </a:ext>
            </a:extLst>
          </p:cNvPr>
          <p:cNvCxnSpPr>
            <a:cxnSpLocks/>
          </p:cNvCxnSpPr>
          <p:nvPr userDrawn="1"/>
        </p:nvCxnSpPr>
        <p:spPr>
          <a:xfrm>
            <a:off x="914400" y="6128452"/>
            <a:ext cx="1705550" cy="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7F908A00-C4E1-2849-9754-B677A719CFBE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2E13268-82AF-45B1-9AB5-EDE9336503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430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5149C-E22D-D74F-9FD5-B07D3FDF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124"/>
            <a:ext cx="10818876" cy="1106424"/>
          </a:xfrm>
        </p:spPr>
        <p:txBody>
          <a:bodyPr anchor="b" anchorCtr="0">
            <a:normAutofit/>
          </a:bodyPr>
          <a:lstStyle>
            <a:lvl1pPr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DDDEBD-B313-6045-8576-38C707644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1828799"/>
            <a:ext cx="5202936" cy="4176991"/>
          </a:xfrm>
        </p:spPr>
        <p:txBody>
          <a:bodyPr>
            <a:normAutofit/>
          </a:bodyPr>
          <a:lstStyle>
            <a:lvl1pPr marL="0" indent="0">
              <a:spcBef>
                <a:spcPts val="1800"/>
              </a:spcBef>
              <a:spcAft>
                <a:spcPts val="0"/>
              </a:spcAft>
              <a:buClr>
                <a:schemeClr val="accent6"/>
              </a:buClr>
              <a:buNone/>
              <a:defRPr sz="2000"/>
            </a:lvl1pPr>
            <a:lvl2pPr marL="233363" indent="-223838">
              <a:spcBef>
                <a:spcPts val="1200"/>
              </a:spcBef>
              <a:spcAft>
                <a:spcPts val="0"/>
              </a:spcAft>
              <a:buClr>
                <a:schemeClr val="accent6"/>
              </a:buClr>
              <a:tabLst/>
              <a:defRPr sz="2000"/>
            </a:lvl2pPr>
            <a:lvl3pPr marL="458788" indent="-225425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Font typeface="System Font Regular"/>
              <a:buChar char="-"/>
              <a:tabLst/>
              <a:defRPr sz="1800"/>
            </a:lvl3pPr>
            <a:lvl4pPr>
              <a:spcBef>
                <a:spcPts val="1800"/>
              </a:spcBef>
              <a:spcAft>
                <a:spcPts val="0"/>
              </a:spcAft>
              <a:buClr>
                <a:schemeClr val="accent6"/>
              </a:buClr>
              <a:defRPr sz="1600"/>
            </a:lvl4pPr>
            <a:lvl5pPr>
              <a:spcBef>
                <a:spcPts val="1800"/>
              </a:spcBef>
              <a:spcAft>
                <a:spcPts val="0"/>
              </a:spcAft>
              <a:buClr>
                <a:schemeClr val="accent6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9D1E4F-0201-EC43-9138-3EB31031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0DF12-115B-4542-BAF5-6DD4BD15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2677" cy="365125"/>
          </a:xfrm>
        </p:spPr>
        <p:txBody>
          <a:bodyPr lIns="0" tIns="0" rIns="0" bIns="0"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E02ADE8-5D0E-8841-89A3-2BC9D4994A9F}"/>
              </a:ext>
            </a:extLst>
          </p:cNvPr>
          <p:cNvCxnSpPr>
            <a:cxnSpLocks/>
          </p:cNvCxnSpPr>
          <p:nvPr userDrawn="1"/>
        </p:nvCxnSpPr>
        <p:spPr>
          <a:xfrm>
            <a:off x="914400" y="6128452"/>
            <a:ext cx="1705550" cy="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7AFFB547-5270-1C4C-A3C9-C613F8C11880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3DC86E9-A9F7-4B57-B8EE-5B92DCA46E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A966FAED-01D3-463D-BD2B-4F4F794C27D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51600" y="1828800"/>
            <a:ext cx="5281613" cy="41767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2209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5149C-E22D-D74F-9FD5-B07D3FDF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124"/>
            <a:ext cx="10818876" cy="1106424"/>
          </a:xfrm>
        </p:spPr>
        <p:txBody>
          <a:bodyPr anchor="b" anchorCtr="0">
            <a:normAutofit/>
          </a:bodyPr>
          <a:lstStyle>
            <a:lvl1pPr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9D1E4F-0201-EC43-9138-3EB31031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0DF12-115B-4542-BAF5-6DD4BD15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2677" cy="365125"/>
          </a:xfrm>
        </p:spPr>
        <p:txBody>
          <a:bodyPr lIns="0" tIns="0" rIns="0" bIns="0"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E02ADE8-5D0E-8841-89A3-2BC9D4994A9F}"/>
              </a:ext>
            </a:extLst>
          </p:cNvPr>
          <p:cNvCxnSpPr>
            <a:cxnSpLocks/>
          </p:cNvCxnSpPr>
          <p:nvPr userDrawn="1"/>
        </p:nvCxnSpPr>
        <p:spPr>
          <a:xfrm>
            <a:off x="914400" y="6128452"/>
            <a:ext cx="1705550" cy="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D6CFC1FF-A35B-CF4C-B522-4585D4138F75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95C53E5-CF6C-42C3-98AD-A3A816F909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7211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Section Header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E877C88-463B-4241-ABFE-0B1AAF68A7B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</a:blip>
          <a:srcRect l="30224" b="26351"/>
          <a:stretch/>
        </p:blipFill>
        <p:spPr>
          <a:xfrm>
            <a:off x="0" y="364237"/>
            <a:ext cx="6152261" cy="64937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633EF3-E3F6-254D-8583-5D3FB05C0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0644"/>
            <a:ext cx="10518902" cy="830997"/>
          </a:xfrm>
          <a:noFill/>
          <a:ln w="0">
            <a:noFill/>
          </a:ln>
          <a:effectLst/>
        </p:spPr>
        <p:txBody>
          <a:bodyPr wrap="square" lIns="0" tIns="0" rIns="0" bIns="0" anchor="ctr" anchorCtr="0">
            <a:spAutoFit/>
          </a:bodyPr>
          <a:lstStyle>
            <a:lvl1pPr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454868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8AF98-0504-0D4E-885A-DE00E1325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126"/>
            <a:ext cx="10818018" cy="1106424"/>
          </a:xfrm>
        </p:spPr>
        <p:txBody>
          <a:bodyPr anchor="b" anchorCtr="0">
            <a:normAutofit/>
          </a:bodyPr>
          <a:lstStyle>
            <a:lvl1pPr>
              <a:defRPr sz="3600" cap="none" baseline="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63B0C-CF35-DC46-B673-4DC90ED5B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25625"/>
            <a:ext cx="10818018" cy="418016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1800"/>
              </a:spcAft>
              <a:buClr>
                <a:schemeClr val="accent4"/>
              </a:buClr>
              <a:buNone/>
              <a:defRPr sz="2000"/>
            </a:lvl1pPr>
            <a:lvl2pPr marL="298450" indent="-285750">
              <a:spcBef>
                <a:spcPts val="0"/>
              </a:spcBef>
              <a:spcAft>
                <a:spcPts val="1800"/>
              </a:spcAft>
              <a:buClr>
                <a:schemeClr val="accent4"/>
              </a:buClr>
              <a:tabLst/>
              <a:defRPr sz="2000"/>
            </a:lvl2pPr>
            <a:lvl3pPr>
              <a:buClr>
                <a:schemeClr val="accent4"/>
              </a:buClr>
              <a:defRPr sz="1800"/>
            </a:lvl3pPr>
            <a:lvl4pPr>
              <a:buClr>
                <a:schemeClr val="accent4"/>
              </a:buClr>
              <a:defRPr sz="1600"/>
            </a:lvl4pPr>
            <a:lvl5pPr>
              <a:buClr>
                <a:schemeClr val="accent4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36FE4-9C6A-F343-8C0A-A3827A371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A0989-6EC4-5543-97EB-9B2973871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1819" cy="365125"/>
          </a:xfrm>
        </p:spPr>
        <p:txBody>
          <a:bodyPr lIns="0" tIns="0" rIns="0" bIns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2FCF431-482B-0240-A584-C3690B8D1698}"/>
              </a:ext>
            </a:extLst>
          </p:cNvPr>
          <p:cNvCxnSpPr>
            <a:cxnSpLocks/>
          </p:cNvCxnSpPr>
          <p:nvPr userDrawn="1"/>
        </p:nvCxnSpPr>
        <p:spPr>
          <a:xfrm>
            <a:off x="914400" y="6128452"/>
            <a:ext cx="1705550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AFED6A71-74D2-F042-A5A1-19597042F7B8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905D55F-7E6C-4BA6-B22A-EBD78B9A66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767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D4CA83F-3F91-2648-B96D-2411BA7EEC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</a:blip>
          <a:srcRect t="31692" r="20499"/>
          <a:stretch/>
        </p:blipFill>
        <p:spPr>
          <a:xfrm>
            <a:off x="5182235" y="0"/>
            <a:ext cx="7009765" cy="602284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633EF3-E3F6-254D-8583-5D3FB05C0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0644"/>
            <a:ext cx="10518902" cy="830997"/>
          </a:xfrm>
          <a:noFill/>
          <a:ln w="0">
            <a:noFill/>
          </a:ln>
          <a:effectLst/>
        </p:spPr>
        <p:txBody>
          <a:bodyPr wrap="square" lIns="0" tIns="0" rIns="0" bIns="0" anchor="ctr" anchorCtr="0">
            <a:spAutoFit/>
          </a:bodyPr>
          <a:lstStyle>
            <a:lvl1pPr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452927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5149C-E22D-D74F-9FD5-B07D3FDF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124"/>
            <a:ext cx="10818876" cy="1106424"/>
          </a:xfrm>
        </p:spPr>
        <p:txBody>
          <a:bodyPr anchor="b" anchorCtr="0">
            <a:normAutofit/>
          </a:bodyPr>
          <a:lstStyle>
            <a:lvl1pPr>
              <a:defRPr sz="36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DDDEBD-B313-6045-8576-38C707644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1828799"/>
            <a:ext cx="5202936" cy="4176991"/>
          </a:xfrm>
        </p:spPr>
        <p:txBody>
          <a:bodyPr>
            <a:normAutofit/>
          </a:bodyPr>
          <a:lstStyle>
            <a:lvl1pPr marL="0" indent="0">
              <a:spcBef>
                <a:spcPts val="1800"/>
              </a:spcBef>
              <a:spcAft>
                <a:spcPts val="0"/>
              </a:spcAft>
              <a:buClr>
                <a:schemeClr val="accent4"/>
              </a:buClr>
              <a:buNone/>
              <a:defRPr sz="2000"/>
            </a:lvl1pPr>
            <a:lvl2pPr marL="233363" indent="-223838">
              <a:spcBef>
                <a:spcPts val="1200"/>
              </a:spcBef>
              <a:spcAft>
                <a:spcPts val="0"/>
              </a:spcAft>
              <a:buClr>
                <a:schemeClr val="accent4"/>
              </a:buClr>
              <a:tabLst/>
              <a:defRPr sz="2000"/>
            </a:lvl2pPr>
            <a:lvl3pPr marL="458788" indent="-225425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Font typeface="System Font Regular"/>
              <a:buChar char="-"/>
              <a:tabLst/>
              <a:defRPr sz="1800"/>
            </a:lvl3pPr>
            <a:lvl4pPr>
              <a:spcBef>
                <a:spcPts val="1800"/>
              </a:spcBef>
              <a:spcAft>
                <a:spcPts val="0"/>
              </a:spcAft>
              <a:buClr>
                <a:schemeClr val="accent4"/>
              </a:buClr>
              <a:defRPr sz="1600"/>
            </a:lvl4pPr>
            <a:lvl5pPr>
              <a:spcBef>
                <a:spcPts val="1800"/>
              </a:spcBef>
              <a:spcAft>
                <a:spcPts val="0"/>
              </a:spcAft>
              <a:buClr>
                <a:schemeClr val="accent4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9D1E4F-0201-EC43-9138-3EB31031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0DF12-115B-4542-BAF5-6DD4BD15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2677" cy="365125"/>
          </a:xfrm>
        </p:spPr>
        <p:txBody>
          <a:bodyPr lIns="0" tIns="0" rIns="0" bIns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5EFCF05-EEE5-3B4E-A3A1-28C959164C12}"/>
              </a:ext>
            </a:extLst>
          </p:cNvPr>
          <p:cNvCxnSpPr>
            <a:cxnSpLocks/>
          </p:cNvCxnSpPr>
          <p:nvPr userDrawn="1"/>
        </p:nvCxnSpPr>
        <p:spPr>
          <a:xfrm>
            <a:off x="914400" y="6128452"/>
            <a:ext cx="1705550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FD3DF2A3-E1D3-2046-A644-913E09B89820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AF138A9-2D2B-4F3B-870C-395B8A2DB0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  <p:sp>
        <p:nvSpPr>
          <p:cNvPr id="12" name="Picture Placeholder 13">
            <a:extLst>
              <a:ext uri="{FF2B5EF4-FFF2-40B4-BE49-F238E27FC236}">
                <a16:creationId xmlns:a16="http://schemas.microsoft.com/office/drawing/2014/main" id="{A090E575-E296-4741-9329-22F84F4CCD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51600" y="1828800"/>
            <a:ext cx="5281613" cy="41767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8078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5149C-E22D-D74F-9FD5-B07D3FDF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124"/>
            <a:ext cx="10818876" cy="1106424"/>
          </a:xfrm>
        </p:spPr>
        <p:txBody>
          <a:bodyPr anchor="b" anchorCtr="0">
            <a:normAutofit/>
          </a:bodyPr>
          <a:lstStyle>
            <a:lvl1pPr>
              <a:defRPr sz="36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9D1E4F-0201-EC43-9138-3EB31031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0DF12-115B-4542-BAF5-6DD4BD15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2677" cy="365125"/>
          </a:xfrm>
        </p:spPr>
        <p:txBody>
          <a:bodyPr lIns="0" tIns="0" rIns="0" bIns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6CDAACF-333B-2D44-A3D8-041CBCC8DC79}"/>
              </a:ext>
            </a:extLst>
          </p:cNvPr>
          <p:cNvCxnSpPr>
            <a:cxnSpLocks/>
          </p:cNvCxnSpPr>
          <p:nvPr userDrawn="1"/>
        </p:nvCxnSpPr>
        <p:spPr>
          <a:xfrm>
            <a:off x="914400" y="6128452"/>
            <a:ext cx="1705550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F12D2E94-5C13-6F48-B50C-3F32F1CEEBCF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9833F7E-416F-4AD7-A175-B4F575C53D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485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8A99A6F-E9EB-7540-B3F9-AB81207EC0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</a:blip>
          <a:srcRect t="8205" r="42070" b="14016"/>
          <a:stretch/>
        </p:blipFill>
        <p:spPr>
          <a:xfrm>
            <a:off x="7084187" y="0"/>
            <a:ext cx="510781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633EF3-E3F6-254D-8583-5D3FB05C0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0644"/>
            <a:ext cx="10518902" cy="830997"/>
          </a:xfrm>
          <a:noFill/>
          <a:ln w="0">
            <a:noFill/>
          </a:ln>
          <a:effectLst/>
        </p:spPr>
        <p:txBody>
          <a:bodyPr wrap="square" lIns="0" tIns="0" rIns="0" bIns="0" anchor="ctr" anchorCtr="0">
            <a:spAutoFit/>
          </a:bodyPr>
          <a:lstStyle>
            <a:lvl1pPr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12587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8AF98-0504-0D4E-885A-DE00E1325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365126"/>
            <a:ext cx="10818020" cy="1106424"/>
          </a:xfrm>
        </p:spPr>
        <p:txBody>
          <a:bodyPr anchor="b" anchorCtr="0">
            <a:normAutofit/>
          </a:bodyPr>
          <a:lstStyle>
            <a:lvl1pPr>
              <a:defRPr sz="3600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63B0C-CF35-DC46-B673-4DC90ED5B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399" y="1825625"/>
            <a:ext cx="10818019" cy="418016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1800"/>
              </a:spcAft>
              <a:buClr>
                <a:schemeClr val="accent1"/>
              </a:buClr>
              <a:buNone/>
              <a:defRPr sz="2000"/>
            </a:lvl1pPr>
            <a:lvl2pPr marL="298450" indent="-285750">
              <a:spcBef>
                <a:spcPts val="0"/>
              </a:spcBef>
              <a:spcAft>
                <a:spcPts val="1800"/>
              </a:spcAft>
              <a:buClr>
                <a:schemeClr val="accent1"/>
              </a:buClr>
              <a:tabLst/>
              <a:defRPr sz="20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accent1"/>
              </a:buClr>
              <a:defRPr sz="1600"/>
            </a:lvl4pPr>
            <a:lvl5pPr>
              <a:buClr>
                <a:schemeClr val="accent1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36FE4-9C6A-F343-8C0A-A3827A371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A0989-6EC4-5543-97EB-9B2973871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1819" cy="365125"/>
          </a:xfrm>
        </p:spPr>
        <p:txBody>
          <a:bodyPr lIns="0" tIns="0" rIns="0" bIns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2FCF431-482B-0240-A584-C3690B8D1698}"/>
              </a:ext>
            </a:extLst>
          </p:cNvPr>
          <p:cNvCxnSpPr>
            <a:cxnSpLocks/>
          </p:cNvCxnSpPr>
          <p:nvPr userDrawn="1"/>
        </p:nvCxnSpPr>
        <p:spPr>
          <a:xfrm>
            <a:off x="914400" y="6128452"/>
            <a:ext cx="170555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2E05B467-6FDC-EF46-9964-0E1CA9A2E32A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97B6274-8775-4B24-9C91-636F1468C09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073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5149C-E22D-D74F-9FD5-B07D3FDF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124"/>
            <a:ext cx="10818876" cy="1106424"/>
          </a:xfrm>
        </p:spPr>
        <p:txBody>
          <a:bodyPr anchor="b" anchorCtr="0"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DDDEBD-B313-6045-8576-38C707644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1828800"/>
            <a:ext cx="5202936" cy="4176991"/>
          </a:xfrm>
        </p:spPr>
        <p:txBody>
          <a:bodyPr>
            <a:normAutofit/>
          </a:bodyPr>
          <a:lstStyle>
            <a:lvl1pPr marL="0" indent="0"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None/>
              <a:defRPr sz="2000"/>
            </a:lvl1pPr>
            <a:lvl2pPr marL="233363" indent="-223838"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tabLst/>
              <a:defRPr sz="2000"/>
            </a:lvl2pPr>
            <a:lvl3pPr marL="458788" indent="-225425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System Font Regular"/>
              <a:buChar char="-"/>
              <a:tabLst/>
              <a:defRPr sz="1800"/>
            </a:lvl3pPr>
            <a:lvl4pPr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defRPr sz="1600"/>
            </a:lvl4pPr>
            <a:lvl5pPr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9D1E4F-0201-EC43-9138-3EB31031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0DF12-115B-4542-BAF5-6DD4BD15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2677" cy="365125"/>
          </a:xfrm>
        </p:spPr>
        <p:txBody>
          <a:bodyPr lIns="0" tIns="0" rIns="0" bIns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DD00E8E-C54E-2944-AB02-A68D14B4E9B3}"/>
              </a:ext>
            </a:extLst>
          </p:cNvPr>
          <p:cNvCxnSpPr>
            <a:cxnSpLocks/>
          </p:cNvCxnSpPr>
          <p:nvPr userDrawn="1"/>
        </p:nvCxnSpPr>
        <p:spPr>
          <a:xfrm>
            <a:off x="914400" y="6128452"/>
            <a:ext cx="170555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65FA6F44-E7A9-9D43-BD2D-05E78941629E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A558D5F-C3EB-4098-A490-572EBD3F26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6A012C00-A353-4B7D-B498-787E8809A11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51600" y="1828800"/>
            <a:ext cx="5281613" cy="41767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1312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5149C-E22D-D74F-9FD5-B07D3FDF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124"/>
            <a:ext cx="10818876" cy="1106424"/>
          </a:xfrm>
        </p:spPr>
        <p:txBody>
          <a:bodyPr anchor="b" anchorCtr="0"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9D1E4F-0201-EC43-9138-3EB31031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0DF12-115B-4542-BAF5-6DD4BD15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2677" cy="365125"/>
          </a:xfrm>
        </p:spPr>
        <p:txBody>
          <a:bodyPr lIns="0" tIns="0" rIns="0" bIns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8A9E713-DC8F-8B4A-98E3-7EBC227EC6C8}"/>
              </a:ext>
            </a:extLst>
          </p:cNvPr>
          <p:cNvCxnSpPr>
            <a:cxnSpLocks/>
          </p:cNvCxnSpPr>
          <p:nvPr userDrawn="1"/>
        </p:nvCxnSpPr>
        <p:spPr>
          <a:xfrm>
            <a:off x="914400" y="6128452"/>
            <a:ext cx="170555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DD0F9831-FCD9-1045-BBB7-05A0C1EE879E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3046898-C857-4220-898B-7569C3C942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4879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C33BA74D-8B45-7F48-9259-F6063300EC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</a:blip>
          <a:srcRect l="23699" b="9083"/>
          <a:stretch/>
        </p:blipFill>
        <p:spPr>
          <a:xfrm>
            <a:off x="0" y="329184"/>
            <a:ext cx="5479218" cy="6528816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3E8B1-C0F1-CF42-A86E-EACF1FF7F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4BAE0-B75F-9240-9400-156BDA191523}" type="datetime1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F1FDE-8110-744C-9D62-02E033BD1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7A4CDC-45EB-1D43-AF0F-9B5C715F2EB8}"/>
              </a:ext>
            </a:extLst>
          </p:cNvPr>
          <p:cNvSpPr/>
          <p:nvPr userDrawn="1"/>
        </p:nvSpPr>
        <p:spPr>
          <a:xfrm>
            <a:off x="0" y="5591333"/>
            <a:ext cx="12192000" cy="1266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5CE3530-6DF6-9840-B10C-966A745D84E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25666" y="6117496"/>
            <a:ext cx="448007" cy="36512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6589899-B35C-AC47-B9DE-EDBCF3BFEB2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530849" y="6117497"/>
            <a:ext cx="365125" cy="36512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367EC9-7862-AE42-BA1E-94EE49503EC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197596" y="6117496"/>
            <a:ext cx="365126" cy="36512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CEEDED33-3CBD-7547-96CA-876B2F577192}"/>
              </a:ext>
            </a:extLst>
          </p:cNvPr>
          <p:cNvSpPr txBox="1"/>
          <p:nvPr userDrawn="1"/>
        </p:nvSpPr>
        <p:spPr>
          <a:xfrm>
            <a:off x="7458612" y="6161560"/>
            <a:ext cx="272193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 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MarylandConnect</a:t>
            </a:r>
            <a:endParaRPr lang="en-US" sz="18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2C41EA83-6FF3-5B45-A8B8-9E2BDE7C42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44077" y="800100"/>
            <a:ext cx="6818645" cy="4507944"/>
          </a:xfrm>
        </p:spPr>
        <p:txBody>
          <a:bodyPr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3000"/>
              </a:spcAft>
              <a:buNone/>
              <a:defRPr sz="2400" b="0">
                <a:solidFill>
                  <a:schemeClr val="bg1"/>
                </a:solidFill>
              </a:defRPr>
            </a:lvl1pPr>
            <a:lvl2pPr marL="457200" indent="0" algn="r">
              <a:spcBef>
                <a:spcPts val="0"/>
              </a:spcBef>
              <a:spcAft>
                <a:spcPts val="3000"/>
              </a:spcAft>
              <a:buNone/>
              <a:defRPr sz="2000" b="0">
                <a:solidFill>
                  <a:schemeClr val="bg1"/>
                </a:solidFill>
              </a:defRPr>
            </a:lvl2pPr>
            <a:lvl3pPr marL="914400" indent="0" algn="r">
              <a:spcBef>
                <a:spcPts val="0"/>
              </a:spcBef>
              <a:spcAft>
                <a:spcPts val="3000"/>
              </a:spcAft>
              <a:buNone/>
              <a:defRPr sz="1800" b="0">
                <a:solidFill>
                  <a:schemeClr val="bg1"/>
                </a:solidFill>
              </a:defRPr>
            </a:lvl3pPr>
            <a:lvl4pPr marL="1371600" indent="0" algn="r">
              <a:spcBef>
                <a:spcPts val="0"/>
              </a:spcBef>
              <a:spcAft>
                <a:spcPts val="3000"/>
              </a:spcAft>
              <a:buNone/>
              <a:defRPr sz="1600" b="0">
                <a:solidFill>
                  <a:schemeClr val="bg1"/>
                </a:solidFill>
              </a:defRPr>
            </a:lvl4pPr>
            <a:lvl5pPr marL="1828800" indent="0" algn="r">
              <a:spcBef>
                <a:spcPts val="0"/>
              </a:spcBef>
              <a:spcAft>
                <a:spcPts val="3000"/>
              </a:spcAft>
              <a:buNone/>
              <a:defRPr sz="16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702D91F-EEC6-45D9-AC8A-0F601F6B774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33400" y="5720114"/>
            <a:ext cx="3083397" cy="948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464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8AF98-0504-0D4E-885A-DE00E1325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126"/>
            <a:ext cx="10818018" cy="1106424"/>
          </a:xfrm>
        </p:spPr>
        <p:txBody>
          <a:bodyPr anchor="b" anchorCtr="0">
            <a:normAutofit/>
          </a:bodyPr>
          <a:lstStyle>
            <a:lvl1pPr>
              <a:defRPr sz="3600" cap="none" baseline="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63B0C-CF35-DC46-B673-4DC90ED5B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25625"/>
            <a:ext cx="10818018" cy="418016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1800"/>
              </a:spcAft>
              <a:buClr>
                <a:srgbClr val="F4901F"/>
              </a:buClr>
              <a:buNone/>
              <a:defRPr sz="2000"/>
            </a:lvl1pPr>
            <a:lvl2pPr marL="298450" indent="-285750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tabLst/>
              <a:defRPr sz="2000"/>
            </a:lvl2pPr>
            <a:lvl3pPr>
              <a:buClr>
                <a:schemeClr val="accent3"/>
              </a:buClr>
              <a:defRPr sz="1800"/>
            </a:lvl3pPr>
            <a:lvl4pPr>
              <a:buClr>
                <a:schemeClr val="accent3"/>
              </a:buClr>
              <a:defRPr sz="1600"/>
            </a:lvl4pPr>
            <a:lvl5pPr>
              <a:buClr>
                <a:schemeClr val="accent3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36FE4-9C6A-F343-8C0A-A3827A371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A0989-6EC4-5543-97EB-9B2973871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1819" cy="365125"/>
          </a:xfrm>
        </p:spPr>
        <p:txBody>
          <a:bodyPr lIns="0" tIns="0" rIns="0" bIns="0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2FCF431-482B-0240-A584-C3690B8D1698}"/>
              </a:ext>
            </a:extLst>
          </p:cNvPr>
          <p:cNvCxnSpPr>
            <a:cxnSpLocks/>
          </p:cNvCxnSpPr>
          <p:nvPr userDrawn="1"/>
        </p:nvCxnSpPr>
        <p:spPr>
          <a:xfrm>
            <a:off x="914400" y="6128452"/>
            <a:ext cx="1705550" cy="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7AFC4F1F-6C97-104C-A7D8-50944BE535EE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2167D37-2AC9-4531-A3DF-A8CCEE9B6C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02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F8F917A-F347-4CD7-9BFA-51AE70E3F5F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51600" y="1828800"/>
            <a:ext cx="5281613" cy="41767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E5149C-E22D-D74F-9FD5-B07D3FDF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448" y="365124"/>
            <a:ext cx="10815828" cy="1106424"/>
          </a:xfrm>
        </p:spPr>
        <p:txBody>
          <a:bodyPr anchor="b" anchorCtr="0">
            <a:normAutofit/>
          </a:bodyPr>
          <a:lstStyle>
            <a:lvl1pPr>
              <a:defRPr sz="36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DDDEBD-B313-6045-8576-38C707644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7447" y="1828799"/>
            <a:ext cx="5202936" cy="4176991"/>
          </a:xfrm>
        </p:spPr>
        <p:txBody>
          <a:bodyPr>
            <a:normAutofit/>
          </a:bodyPr>
          <a:lstStyle>
            <a:lvl1pPr marL="0" indent="0">
              <a:spcBef>
                <a:spcPts val="1800"/>
              </a:spcBef>
              <a:spcAft>
                <a:spcPts val="0"/>
              </a:spcAft>
              <a:buClr>
                <a:schemeClr val="accent3"/>
              </a:buClr>
              <a:buNone/>
              <a:defRPr sz="2000"/>
            </a:lvl1pPr>
            <a:lvl2pPr marL="233363" indent="-223838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tabLst/>
              <a:defRPr sz="2000"/>
            </a:lvl2pPr>
            <a:lvl3pPr marL="458788" indent="-225425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System Font Regular"/>
              <a:buChar char="-"/>
              <a:tabLst/>
              <a:defRPr sz="1800"/>
            </a:lvl3pPr>
            <a:lvl4pPr>
              <a:spcBef>
                <a:spcPts val="1800"/>
              </a:spcBef>
              <a:spcAft>
                <a:spcPts val="0"/>
              </a:spcAft>
              <a:buClr>
                <a:schemeClr val="accent3"/>
              </a:buClr>
              <a:defRPr sz="1600"/>
            </a:lvl4pPr>
            <a:lvl5pPr>
              <a:spcBef>
                <a:spcPts val="1800"/>
              </a:spcBef>
              <a:spcAft>
                <a:spcPts val="0"/>
              </a:spcAft>
              <a:buClr>
                <a:schemeClr val="accent3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9D1E4F-0201-EC43-9138-3EB31031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0DF12-115B-4542-BAF5-6DD4BD15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2677" cy="365125"/>
          </a:xfrm>
        </p:spPr>
        <p:txBody>
          <a:bodyPr lIns="0" tIns="0" rIns="0" bIns="0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E02ADE8-5D0E-8841-89A3-2BC9D4994A9F}"/>
              </a:ext>
            </a:extLst>
          </p:cNvPr>
          <p:cNvCxnSpPr>
            <a:cxnSpLocks/>
          </p:cNvCxnSpPr>
          <p:nvPr userDrawn="1"/>
        </p:nvCxnSpPr>
        <p:spPr>
          <a:xfrm>
            <a:off x="917448" y="6128452"/>
            <a:ext cx="1705550" cy="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F74FD76C-6CE4-3246-B6BF-69756DBE5DA7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3CFA9AD-E13C-4ABA-8BC4-B3C46B0EF7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540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5149C-E22D-D74F-9FD5-B07D3FDF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448" y="365124"/>
            <a:ext cx="10815828" cy="1106424"/>
          </a:xfrm>
        </p:spPr>
        <p:txBody>
          <a:bodyPr anchor="b" anchorCtr="0">
            <a:normAutofit/>
          </a:bodyPr>
          <a:lstStyle>
            <a:lvl1pPr>
              <a:defRPr sz="36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9D1E4F-0201-EC43-9138-3EB31031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0DF12-115B-4542-BAF5-6DD4BD15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2677" cy="365125"/>
          </a:xfrm>
        </p:spPr>
        <p:txBody>
          <a:bodyPr lIns="0" tIns="0" rIns="0" bIns="0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27F2D7-8828-474A-BC4B-9E8FA92D2752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4A6A60E-73F8-DB41-8BB3-05957E734C04}"/>
              </a:ext>
            </a:extLst>
          </p:cNvPr>
          <p:cNvCxnSpPr>
            <a:cxnSpLocks/>
          </p:cNvCxnSpPr>
          <p:nvPr userDrawn="1"/>
        </p:nvCxnSpPr>
        <p:spPr>
          <a:xfrm>
            <a:off x="917448" y="6128452"/>
            <a:ext cx="1705550" cy="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9FC862EF-C746-474B-BCC9-3E417D6042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97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E03BBEF-0A33-6549-ABF1-AB1D9D79CD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</a:blip>
          <a:srcRect l="22947" b="32840"/>
          <a:stretch/>
        </p:blipFill>
        <p:spPr>
          <a:xfrm>
            <a:off x="0" y="936371"/>
            <a:ext cx="6793992" cy="592162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633EF3-E3F6-254D-8583-5D3FB05C0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0644"/>
            <a:ext cx="10518902" cy="830997"/>
          </a:xfrm>
          <a:noFill/>
          <a:ln w="0">
            <a:noFill/>
          </a:ln>
          <a:effectLst/>
        </p:spPr>
        <p:txBody>
          <a:bodyPr wrap="square" lIns="0" tIns="0" rIns="0" bIns="0" anchor="ctr" anchorCtr="0">
            <a:spAutoFit/>
          </a:bodyPr>
          <a:lstStyle>
            <a:lvl1pPr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2667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8AF98-0504-0D4E-885A-DE00E1325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126"/>
            <a:ext cx="10818018" cy="1106424"/>
          </a:xfrm>
        </p:spPr>
        <p:txBody>
          <a:bodyPr anchor="b" anchorCtr="0">
            <a:normAutofit/>
          </a:bodyPr>
          <a:lstStyle>
            <a:lvl1pPr>
              <a:defRPr sz="3600" cap="none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63B0C-CF35-DC46-B673-4DC90ED5B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25625"/>
            <a:ext cx="10818018" cy="418016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1800"/>
              </a:spcAft>
              <a:buClr>
                <a:schemeClr val="accent2"/>
              </a:buClr>
              <a:buNone/>
              <a:defRPr sz="2000"/>
            </a:lvl1pPr>
            <a:lvl2pPr marL="298450" indent="-285750">
              <a:spcBef>
                <a:spcPts val="0"/>
              </a:spcBef>
              <a:spcAft>
                <a:spcPts val="1800"/>
              </a:spcAft>
              <a:buClr>
                <a:schemeClr val="accent2"/>
              </a:buClr>
              <a:tabLst/>
              <a:defRPr sz="2000"/>
            </a:lvl2pPr>
            <a:lvl3pPr>
              <a:buClr>
                <a:schemeClr val="accent2"/>
              </a:buClr>
              <a:defRPr sz="1800"/>
            </a:lvl3pPr>
            <a:lvl4pPr>
              <a:buClr>
                <a:schemeClr val="accent2"/>
              </a:buClr>
              <a:defRPr sz="1600"/>
            </a:lvl4pPr>
            <a:lvl5pPr>
              <a:buClr>
                <a:schemeClr val="accent2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36FE4-9C6A-F343-8C0A-A3827A371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A0989-6EC4-5543-97EB-9B2973871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1819" cy="365125"/>
          </a:xfrm>
        </p:spPr>
        <p:txBody>
          <a:bodyPr lIns="0" tIns="0" rIns="0" bIns="0"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2FCF431-482B-0240-A584-C3690B8D1698}"/>
              </a:ext>
            </a:extLst>
          </p:cNvPr>
          <p:cNvCxnSpPr>
            <a:cxnSpLocks/>
          </p:cNvCxnSpPr>
          <p:nvPr userDrawn="1"/>
        </p:nvCxnSpPr>
        <p:spPr>
          <a:xfrm>
            <a:off x="914400" y="6128452"/>
            <a:ext cx="170555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6C61F0C3-A3D2-C045-B773-22C25838E423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88D1668-1182-439D-A9BA-640CFDD31D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17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5149C-E22D-D74F-9FD5-B07D3FDF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760"/>
            <a:ext cx="10818876" cy="1106424"/>
          </a:xfrm>
        </p:spPr>
        <p:txBody>
          <a:bodyPr anchor="b" anchorCtr="0">
            <a:normAutofit/>
          </a:bodyPr>
          <a:lstStyle>
            <a:lvl1pPr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DDDEBD-B313-6045-8576-38C707644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1828800"/>
            <a:ext cx="5202936" cy="4176991"/>
          </a:xfrm>
        </p:spPr>
        <p:txBody>
          <a:bodyPr>
            <a:normAutofit/>
          </a:bodyPr>
          <a:lstStyle>
            <a:lvl1pPr marL="0" indent="0">
              <a:spcBef>
                <a:spcPts val="1800"/>
              </a:spcBef>
              <a:spcAft>
                <a:spcPts val="0"/>
              </a:spcAft>
              <a:buClr>
                <a:schemeClr val="accent2"/>
              </a:buClr>
              <a:buNone/>
              <a:defRPr sz="2000"/>
            </a:lvl1pPr>
            <a:lvl2pPr marL="233363" indent="-223838"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tabLst/>
              <a:defRPr sz="2000"/>
            </a:lvl2pPr>
            <a:lvl3pPr marL="458788" indent="-225425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System Font Regular"/>
              <a:buChar char="-"/>
              <a:tabLst/>
              <a:defRPr sz="1800"/>
            </a:lvl3pPr>
            <a:lvl4pPr>
              <a:spcBef>
                <a:spcPts val="1800"/>
              </a:spcBef>
              <a:spcAft>
                <a:spcPts val="0"/>
              </a:spcAft>
              <a:buClr>
                <a:schemeClr val="accent2"/>
              </a:buClr>
              <a:defRPr sz="1600"/>
            </a:lvl4pPr>
            <a:lvl5pPr>
              <a:spcBef>
                <a:spcPts val="1800"/>
              </a:spcBef>
              <a:spcAft>
                <a:spcPts val="0"/>
              </a:spcAft>
              <a:buClr>
                <a:schemeClr val="accent2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9D1E4F-0201-EC43-9138-3EB31031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0DF12-115B-4542-BAF5-6DD4BD15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2677" cy="365125"/>
          </a:xfrm>
        </p:spPr>
        <p:txBody>
          <a:bodyPr lIns="0" tIns="0" rIns="0" bIns="0"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E02ADE8-5D0E-8841-89A3-2BC9D4994A9F}"/>
              </a:ext>
            </a:extLst>
          </p:cNvPr>
          <p:cNvCxnSpPr>
            <a:cxnSpLocks/>
          </p:cNvCxnSpPr>
          <p:nvPr userDrawn="1"/>
        </p:nvCxnSpPr>
        <p:spPr>
          <a:xfrm>
            <a:off x="914400" y="6126480"/>
            <a:ext cx="170555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A0FE2F6B-9BD2-094D-A8C6-6425286843CA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1FE7E1-899D-44C8-ACFA-6FA9483DAF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CBE79748-492C-4D9E-B8B6-00454012B70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51600" y="1828800"/>
            <a:ext cx="5281613" cy="41767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059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5149C-E22D-D74F-9FD5-B07D3FDF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124"/>
            <a:ext cx="10818876" cy="1106424"/>
          </a:xfrm>
        </p:spPr>
        <p:txBody>
          <a:bodyPr anchor="b" anchorCtr="0">
            <a:normAutofit/>
          </a:bodyPr>
          <a:lstStyle>
            <a:lvl1pPr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9D1E4F-0201-EC43-9138-3EB31031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0DF12-115B-4542-BAF5-6DD4BD15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122677" cy="365125"/>
          </a:xfrm>
        </p:spPr>
        <p:txBody>
          <a:bodyPr lIns="0" tIns="0" rIns="0" bIns="0"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0188296-07A3-A24B-B169-ACF0B1713AB4}"/>
              </a:ext>
            </a:extLst>
          </p:cNvPr>
          <p:cNvCxnSpPr>
            <a:cxnSpLocks/>
          </p:cNvCxnSpPr>
          <p:nvPr userDrawn="1"/>
        </p:nvCxnSpPr>
        <p:spPr>
          <a:xfrm>
            <a:off x="914400" y="6126480"/>
            <a:ext cx="170555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3AB706C5-2EBB-7345-BFB6-170E1A7854E5}"/>
              </a:ext>
            </a:extLst>
          </p:cNvPr>
          <p:cNvSpPr/>
          <p:nvPr userDrawn="1"/>
        </p:nvSpPr>
        <p:spPr>
          <a:xfrm>
            <a:off x="0" y="0"/>
            <a:ext cx="45958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646226F-9A3B-4441-9951-7A0BB945A8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0103" y="6239971"/>
            <a:ext cx="1689847" cy="51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66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9CC178-F1FD-6D40-A405-C5A6DCD16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78FDB2-B90A-3048-AFFC-518E383F8B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43004E-DD18-5C43-83B4-684D0DBEA2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D1AFD1-0903-1549-8B2C-BAD9316B70FE}" type="datetime1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4F15D-369B-004A-9EF7-E69329D911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5BD16-D4E5-5A41-B9FE-6E10D34CD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7E1D1C-CF22-E84F-B05D-DE0C532CFA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01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7" r:id="rId3"/>
    <p:sldLayoutId id="2147483677" r:id="rId4"/>
    <p:sldLayoutId id="2147483679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  <p:sldLayoutId id="2147483699" r:id="rId17"/>
    <p:sldLayoutId id="2147483704" r:id="rId18"/>
    <p:sldLayoutId id="2147483705" r:id="rId19"/>
    <p:sldLayoutId id="2147483706" r:id="rId20"/>
    <p:sldLayoutId id="2147483707" r:id="rId21"/>
    <p:sldLayoutId id="2147483700" r:id="rId22"/>
    <p:sldLayoutId id="2147483701" r:id="rId23"/>
    <p:sldLayoutId id="2147483702" r:id="rId24"/>
    <p:sldLayoutId id="2147483703" r:id="rId25"/>
    <p:sldLayoutId id="2147483684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0880F-5A59-4D68-ADCB-1AE2095F20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2023 Proposed New Plan Certification Standard and Initiatives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7D7D26-3B06-4515-B4E3-76B7B939A0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September 20, 2021</a:t>
            </a:r>
          </a:p>
          <a:p>
            <a:r>
              <a:rPr lang="en-US" dirty="0"/>
              <a:t>Johanna Fabian-Marks</a:t>
            </a:r>
          </a:p>
          <a:p>
            <a:r>
              <a:rPr lang="en-US" dirty="0"/>
              <a:t>Director, Policy &amp; Plan Management</a:t>
            </a:r>
          </a:p>
        </p:txBody>
      </p:sp>
    </p:spTree>
    <p:extLst>
      <p:ext uri="{BB962C8B-B14F-4D97-AF65-F5344CB8AC3E}">
        <p14:creationId xmlns:p14="http://schemas.microsoft.com/office/powerpoint/2010/main" val="3082953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4F65C-3E8D-41AB-B14C-9B39B40C9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126"/>
            <a:ext cx="10818018" cy="600074"/>
          </a:xfrm>
        </p:spPr>
        <p:txBody>
          <a:bodyPr/>
          <a:lstStyle/>
          <a:p>
            <a:r>
              <a:rPr lang="en-US" dirty="0"/>
              <a:t>2023 Plan Certification Standards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112BC-F1D8-4969-A24F-B3B4D1B1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509057"/>
            <a:ext cx="10818018" cy="4554286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September 9, 2021: Presented proposed new standards to the Standing Advisory Committee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September 20, 2021: Present proposed new standards to the Board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Following September Board meeting: 30-day public comment period on proposed new standards</a:t>
            </a:r>
          </a:p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November 15, 2021: Present to the Board on comments received and any proposed revisions to new standards; Board votes on final new standards</a:t>
            </a:r>
          </a:p>
          <a:p>
            <a:pPr marL="641350" lvl="1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1800" i="1" dirty="0"/>
              <a:t>If necessary to accommodate the 2023 federal actuarial value (AV) calculator, staff may ask the Board to consider updates to the value plans at the November and/or January meetings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A08AC-5A44-4FF0-9422-37D04156C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E1D1C-CF22-E84F-B05D-DE0C532CFA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87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5DEAA36-9B70-4E0E-ADB2-E7E038DC1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 Proposed New Plan Certification Standard and Initiatives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18E38-FA28-491F-8B11-6673A35C0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/>
              <a:t>Proposed new plan certification standard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Add a Dental </a:t>
            </a:r>
            <a:r>
              <a:rPr lang="en-US" dirty="0" err="1"/>
              <a:t>PayNow</a:t>
            </a:r>
            <a:r>
              <a:rPr lang="en-US" dirty="0"/>
              <a:t> requirement for participating Stand-Alone Dental Plans (SADPs). This would:</a:t>
            </a:r>
          </a:p>
          <a:p>
            <a:pPr marL="640080" lvl="2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/>
              <a:t>Enable dental enrollees to pay their first months’ premium to effectuate coverage immediately upon enrolling</a:t>
            </a:r>
          </a:p>
          <a:p>
            <a:pPr marL="640080" lvl="2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dirty="0"/>
              <a:t>Mirror the </a:t>
            </a:r>
            <a:r>
              <a:rPr lang="en-US" dirty="0" err="1"/>
              <a:t>PayNow</a:t>
            </a:r>
            <a:r>
              <a:rPr lang="en-US" dirty="0"/>
              <a:t> functionality we provide for medical plans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en-US" dirty="0"/>
          </a:p>
          <a:p>
            <a:r>
              <a:rPr lang="en-US" u="sng" dirty="0"/>
              <a:t>Proposed new plan management initiatives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Add stand alone vision plans (adult benefit) to MHC for plan year 2023</a:t>
            </a:r>
          </a:p>
          <a:p>
            <a:pPr marL="640080" lvl="2">
              <a:lnSpc>
                <a:spcPct val="100000"/>
              </a:lnSpc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dirty="0"/>
              <a:t>Pediatric vision is covered by QHPs</a:t>
            </a:r>
          </a:p>
          <a:p>
            <a:pPr marL="342900" lvl="1" indent="-342900">
              <a:spcAft>
                <a:spcPts val="600"/>
              </a:spcAft>
            </a:pPr>
            <a:r>
              <a:rPr lang="en-US" dirty="0"/>
              <a:t>Convene another Affordability Workgroup to review the current market landscape and refresh recommendations for 2024 plan certification standards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BA2D80-26E2-4342-945E-5984F46EB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E1D1C-CF22-E84F-B05D-DE0C532CFA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537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5DEAA36-9B70-4E0E-ADB2-E7E038DC1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Requested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18E38-FA28-491F-8B11-6673A35C0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move to [approve/defer/reject] the proposed new plan certification standar</a:t>
            </a:r>
            <a:r>
              <a:rPr lang="en-US" sz="2800" dirty="0">
                <a:solidFill>
                  <a:srgbClr val="000000"/>
                </a:solidFill>
              </a:rPr>
              <a:t>d </a:t>
            </a: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 plan year 2023 for public comment [as presented] </a:t>
            </a:r>
            <a:r>
              <a:rPr lang="en-US" sz="2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 </a:t>
            </a: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[as amended].</a:t>
            </a:r>
            <a:endParaRPr lang="en-US" sz="28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BA2D80-26E2-4342-945E-5984F46EB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E1D1C-CF22-E84F-B05D-DE0C532CFAB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617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5C333E-10DC-4899-AA69-AB89E4347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0644"/>
            <a:ext cx="10518902" cy="830997"/>
          </a:xfrm>
        </p:spPr>
        <p:txBody>
          <a:bodyPr/>
          <a:lstStyle/>
          <a:p>
            <a:r>
              <a:rPr lang="en-US" dirty="0"/>
              <a:t>Questions? </a:t>
            </a:r>
          </a:p>
        </p:txBody>
      </p:sp>
    </p:spTree>
    <p:extLst>
      <p:ext uri="{BB962C8B-B14F-4D97-AF65-F5344CB8AC3E}">
        <p14:creationId xmlns:p14="http://schemas.microsoft.com/office/powerpoint/2010/main" val="1730814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HC">
      <a:dk1>
        <a:srgbClr val="000000"/>
      </a:dk1>
      <a:lt1>
        <a:srgbClr val="FFFFFF"/>
      </a:lt1>
      <a:dk2>
        <a:srgbClr val="565655"/>
      </a:dk2>
      <a:lt2>
        <a:srgbClr val="F05928"/>
      </a:lt2>
      <a:accent1>
        <a:srgbClr val="2899B7"/>
      </a:accent1>
      <a:accent2>
        <a:srgbClr val="8CC247"/>
      </a:accent2>
      <a:accent3>
        <a:srgbClr val="5D2C80"/>
      </a:accent3>
      <a:accent4>
        <a:srgbClr val="FDB813"/>
      </a:accent4>
      <a:accent5>
        <a:srgbClr val="008C83"/>
      </a:accent5>
      <a:accent6>
        <a:srgbClr val="BE1E2C"/>
      </a:accent6>
      <a:hlink>
        <a:srgbClr val="0563C1"/>
      </a:hlink>
      <a:folHlink>
        <a:srgbClr val="9E1E6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9109</TotalTime>
  <Words>263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Courier New</vt:lpstr>
      <vt:lpstr>System Font Regular</vt:lpstr>
      <vt:lpstr>Office Theme</vt:lpstr>
      <vt:lpstr> 2023 Proposed New Plan Certification Standard and Initiatives </vt:lpstr>
      <vt:lpstr>2023 Plan Certification Standards Timeline</vt:lpstr>
      <vt:lpstr>2023 Proposed New Plan Certification Standard and Initiatives</vt:lpstr>
      <vt:lpstr>Motion Requested</vt:lpstr>
      <vt:lpstr>Questions?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Standing Advisory Committee Meeting</dc:title>
  <dc:creator>Jessica Grau</dc:creator>
  <cp:lastModifiedBy>Cynthia Wilson</cp:lastModifiedBy>
  <cp:revision>25</cp:revision>
  <dcterms:created xsi:type="dcterms:W3CDTF">2020-08-03T16:16:59Z</dcterms:created>
  <dcterms:modified xsi:type="dcterms:W3CDTF">2021-09-15T19:08:31Z</dcterms:modified>
</cp:coreProperties>
</file>