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6">
  <p:sldMasterIdLst>
    <p:sldMasterId id="2147483648" r:id="rId1"/>
  </p:sldMasterIdLst>
  <p:notesMasterIdLst>
    <p:notesMasterId r:id="rId11"/>
  </p:notesMasterIdLst>
  <p:handoutMasterIdLst>
    <p:handoutMasterId r:id="rId12"/>
  </p:handoutMasterIdLst>
  <p:sldIdLst>
    <p:sldId id="288" r:id="rId2"/>
    <p:sldId id="425" r:id="rId3"/>
    <p:sldId id="452" r:id="rId4"/>
    <p:sldId id="422" r:id="rId5"/>
    <p:sldId id="413" r:id="rId6"/>
    <p:sldId id="414" r:id="rId7"/>
    <p:sldId id="418" r:id="rId8"/>
    <p:sldId id="427" r:id="rId9"/>
    <p:sldId id="39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26A1B66-19C0-49BA-8950-0500844FB2EC}">
          <p14:sldIdLst>
            <p14:sldId id="288"/>
            <p14:sldId id="425"/>
            <p14:sldId id="452"/>
            <p14:sldId id="422"/>
            <p14:sldId id="413"/>
            <p14:sldId id="414"/>
            <p14:sldId id="418"/>
            <p14:sldId id="427"/>
            <p14:sldId id="39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F23"/>
    <a:srgbClr val="9E1E62"/>
    <a:srgbClr val="F4901F"/>
    <a:srgbClr val="71224B"/>
    <a:srgbClr val="006F59"/>
    <a:srgbClr val="007B92"/>
    <a:srgbClr val="BE1E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06" autoAdjust="0"/>
    <p:restoredTop sz="94694"/>
  </p:normalViewPr>
  <p:slideViewPr>
    <p:cSldViewPr snapToGrid="0" snapToObjects="1" showGuides="1">
      <p:cViewPr>
        <p:scale>
          <a:sx n="75" d="100"/>
          <a:sy n="75" d="100"/>
        </p:scale>
        <p:origin x="1668" y="936"/>
      </p:cViewPr>
      <p:guideLst>
        <p:guide orient="horz" pos="2160"/>
        <p:guide pos="3840"/>
      </p:guideLst>
    </p:cSldViewPr>
  </p:slideViewPr>
  <p:notesTextViewPr>
    <p:cViewPr>
      <p:scale>
        <a:sx n="3" d="2"/>
        <a:sy n="3" d="2"/>
      </p:scale>
      <p:origin x="0" y="0"/>
    </p:cViewPr>
  </p:notesTextViewPr>
  <p:notesViewPr>
    <p:cSldViewPr snapToGrid="0" snapToObjects="1" showGuides="1">
      <p:cViewPr varScale="1">
        <p:scale>
          <a:sx n="105" d="100"/>
          <a:sy n="105" d="100"/>
        </p:scale>
        <p:origin x="2264"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B38C65-6BD0-C546-B759-505064FC0F7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a:extLst>
              <a:ext uri="{FF2B5EF4-FFF2-40B4-BE49-F238E27FC236}">
                <a16:creationId xmlns:a16="http://schemas.microsoft.com/office/drawing/2014/main" id="{BA53A395-8F35-8940-9D74-DBE1E44C4B3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9001BD4-FE3E-9B47-8EC9-E1D4110AA7A6}" type="datetimeFigureOut">
              <a:rPr lang="en-US" smtClean="0">
                <a:latin typeface="Arial" panose="020B0604020202020204" pitchFamily="34" charset="0"/>
              </a:rPr>
              <a:t>6/3/2021</a:t>
            </a:fld>
            <a:endParaRPr lang="en-US" dirty="0">
              <a:latin typeface="Arial" panose="020B0604020202020204" pitchFamily="34" charset="0"/>
            </a:endParaRPr>
          </a:p>
        </p:txBody>
      </p:sp>
      <p:sp>
        <p:nvSpPr>
          <p:cNvPr id="4" name="Footer Placeholder 3">
            <a:extLst>
              <a:ext uri="{FF2B5EF4-FFF2-40B4-BE49-F238E27FC236}">
                <a16:creationId xmlns:a16="http://schemas.microsoft.com/office/drawing/2014/main" id="{268F5AF8-8B5F-AE4B-9D95-6EDD3C1CC10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a:extLst>
              <a:ext uri="{FF2B5EF4-FFF2-40B4-BE49-F238E27FC236}">
                <a16:creationId xmlns:a16="http://schemas.microsoft.com/office/drawing/2014/main" id="{055F774C-7BA5-924C-B255-87039D64859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7A8D3AC-4E50-A049-AC5A-BB6B9E6B0F2F}"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2556887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225E8BCE-50AE-5B43-9EEE-E07E7C727307}" type="datetimeFigureOut">
              <a:rPr lang="en-US" smtClean="0"/>
              <a:pPr/>
              <a:t>6/3/2021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F2D72EFA-42D4-D749-9351-0B111A73FC07}" type="slidenum">
              <a:rPr lang="en-US" smtClean="0"/>
              <a:pPr/>
              <a:t>‹#›</a:t>
            </a:fld>
            <a:endParaRPr lang="en-US" dirty="0"/>
          </a:p>
        </p:txBody>
      </p:sp>
    </p:spTree>
    <p:extLst>
      <p:ext uri="{BB962C8B-B14F-4D97-AF65-F5344CB8AC3E}">
        <p14:creationId xmlns:p14="http://schemas.microsoft.com/office/powerpoint/2010/main" val="2017540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2.jpg"/><Relationship Id="rId5" Type="http://schemas.openxmlformats.org/officeDocument/2006/relationships/image" Target="../media/image5.emf"/><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7C7B1ED-089B-E543-AA05-CC8079D16881}"/>
              </a:ext>
            </a:extLst>
          </p:cNvPr>
          <p:cNvPicPr>
            <a:picLocks noChangeAspect="1"/>
          </p:cNvPicPr>
          <p:nvPr userDrawn="1"/>
        </p:nvPicPr>
        <p:blipFill rotWithShape="1">
          <a:blip r:embed="rId2">
            <a:alphaModFix amt="20000"/>
          </a:blip>
          <a:srcRect t="19852" r="18523" b="7286"/>
          <a:stretch/>
        </p:blipFill>
        <p:spPr>
          <a:xfrm>
            <a:off x="4523233" y="0"/>
            <a:ext cx="7668768" cy="6858000"/>
          </a:xfrm>
          <a:prstGeom prst="rect">
            <a:avLst/>
          </a:prstGeom>
        </p:spPr>
      </p:pic>
      <p:sp>
        <p:nvSpPr>
          <p:cNvPr id="13" name="Rectangle 12">
            <a:extLst>
              <a:ext uri="{FF2B5EF4-FFF2-40B4-BE49-F238E27FC236}">
                <a16:creationId xmlns:a16="http://schemas.microsoft.com/office/drawing/2014/main" id="{C67A4CDC-45EB-1D43-AF0F-9B5C715F2EB8}"/>
              </a:ext>
            </a:extLst>
          </p:cNvPr>
          <p:cNvSpPr/>
          <p:nvPr userDrawn="1"/>
        </p:nvSpPr>
        <p:spPr>
          <a:xfrm>
            <a:off x="0" y="5591333"/>
            <a:ext cx="12192000" cy="12666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a:extLst>
              <a:ext uri="{FF2B5EF4-FFF2-40B4-BE49-F238E27FC236}">
                <a16:creationId xmlns:a16="http://schemas.microsoft.com/office/drawing/2014/main" id="{5F9D68EE-1740-1F4F-AFDE-5472B018D0C5}"/>
              </a:ext>
            </a:extLst>
          </p:cNvPr>
          <p:cNvSpPr>
            <a:spLocks noGrp="1"/>
          </p:cNvSpPr>
          <p:nvPr>
            <p:ph type="ctrTitle"/>
          </p:nvPr>
        </p:nvSpPr>
        <p:spPr>
          <a:xfrm>
            <a:off x="533400" y="697708"/>
            <a:ext cx="10820400" cy="2387600"/>
          </a:xfrm>
        </p:spPr>
        <p:txBody>
          <a:bodyPr anchor="b"/>
          <a:lstStyle>
            <a:lvl1pPr algn="l">
              <a:defRPr sz="6000" b="1">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454F0B2F-00AE-3148-9979-BE2DD5693450}"/>
              </a:ext>
            </a:extLst>
          </p:cNvPr>
          <p:cNvSpPr>
            <a:spLocks noGrp="1"/>
          </p:cNvSpPr>
          <p:nvPr>
            <p:ph type="subTitle" idx="1"/>
          </p:nvPr>
        </p:nvSpPr>
        <p:spPr>
          <a:xfrm>
            <a:off x="533400" y="3655220"/>
            <a:ext cx="50673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8" name="Straight Connector 7">
            <a:extLst>
              <a:ext uri="{FF2B5EF4-FFF2-40B4-BE49-F238E27FC236}">
                <a16:creationId xmlns:a16="http://schemas.microsoft.com/office/drawing/2014/main" id="{CF536D7E-BC45-BD4D-BF0C-E19CA9BF08BD}"/>
              </a:ext>
            </a:extLst>
          </p:cNvPr>
          <p:cNvCxnSpPr>
            <a:cxnSpLocks/>
          </p:cNvCxnSpPr>
          <p:nvPr userDrawn="1"/>
        </p:nvCxnSpPr>
        <p:spPr>
          <a:xfrm>
            <a:off x="533400" y="3374868"/>
            <a:ext cx="50673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03EB5FCE-FC13-A049-A053-9419272B5DE5}"/>
              </a:ext>
            </a:extLst>
          </p:cNvPr>
          <p:cNvPicPr>
            <a:picLocks noChangeAspect="1"/>
          </p:cNvPicPr>
          <p:nvPr userDrawn="1"/>
        </p:nvPicPr>
        <p:blipFill>
          <a:blip r:embed="rId3"/>
          <a:stretch>
            <a:fillRect/>
          </a:stretch>
        </p:blipFill>
        <p:spPr>
          <a:xfrm>
            <a:off x="533400" y="5720114"/>
            <a:ext cx="3083397" cy="948562"/>
          </a:xfrm>
          <a:prstGeom prst="rect">
            <a:avLst/>
          </a:prstGeom>
        </p:spPr>
      </p:pic>
    </p:spTree>
    <p:extLst>
      <p:ext uri="{BB962C8B-B14F-4D97-AF65-F5344CB8AC3E}">
        <p14:creationId xmlns:p14="http://schemas.microsoft.com/office/powerpoint/2010/main" val="2699889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Section Header">
    <p:bg>
      <p:bgPr>
        <a:solidFill>
          <a:schemeClr val="accent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2F6C83-281D-334C-8199-5E434EFA2E2A}"/>
              </a:ext>
            </a:extLst>
          </p:cNvPr>
          <p:cNvPicPr>
            <a:picLocks noChangeAspect="1"/>
          </p:cNvPicPr>
          <p:nvPr userDrawn="1"/>
        </p:nvPicPr>
        <p:blipFill rotWithShape="1">
          <a:blip r:embed="rId2">
            <a:alphaModFix amt="20000"/>
          </a:blip>
          <a:srcRect t="15099" b="7122"/>
          <a:stretch/>
        </p:blipFill>
        <p:spPr>
          <a:xfrm>
            <a:off x="1682685" y="0"/>
            <a:ext cx="8817229" cy="6858000"/>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614526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400" y="365126"/>
            <a:ext cx="10818018" cy="1106424"/>
          </a:xfrm>
        </p:spPr>
        <p:txBody>
          <a:bodyPr anchor="b" anchorCtr="0">
            <a:normAutofit/>
          </a:bodyPr>
          <a:lstStyle>
            <a:lvl1pPr>
              <a:defRPr sz="3600" cap="none" baseline="0">
                <a:solidFill>
                  <a:schemeClr val="accent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400" y="1825625"/>
            <a:ext cx="10818018" cy="4180164"/>
          </a:xfrm>
        </p:spPr>
        <p:txBody>
          <a:bodyPr>
            <a:normAutofit/>
          </a:bodyPr>
          <a:lstStyle>
            <a:lvl1pPr marL="0" indent="0">
              <a:spcBef>
                <a:spcPts val="0"/>
              </a:spcBef>
              <a:spcAft>
                <a:spcPts val="1800"/>
              </a:spcAft>
              <a:buClr>
                <a:schemeClr val="accent1"/>
              </a:buClr>
              <a:buNone/>
              <a:defRPr sz="2000"/>
            </a:lvl1pPr>
            <a:lvl2pPr marL="298450" indent="-285750">
              <a:spcBef>
                <a:spcPts val="0"/>
              </a:spcBef>
              <a:spcAft>
                <a:spcPts val="1800"/>
              </a:spcAft>
              <a:buClr>
                <a:schemeClr val="accent1"/>
              </a:buClr>
              <a:tabLst/>
              <a:defRPr sz="2000"/>
            </a:lvl2pPr>
            <a:lvl3pPr>
              <a:buClr>
                <a:schemeClr val="accent1"/>
              </a:buClr>
              <a:defRPr sz="1800"/>
            </a:lvl3pPr>
            <a:lvl4pPr>
              <a:buClr>
                <a:schemeClr val="accent1"/>
              </a:buClr>
              <a:defRPr sz="1600"/>
            </a:lvl4pPr>
            <a:lvl5pPr>
              <a:buClr>
                <a:schemeClr val="accent1"/>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accent1"/>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F9750276-16A9-3244-A6FB-ED22D111C802}"/>
              </a:ext>
            </a:extLst>
          </p:cNvPr>
          <p:cNvSpPr/>
          <p:nvPr userDrawn="1"/>
        </p:nvSpPr>
        <p:spPr>
          <a:xfrm>
            <a:off x="0" y="0"/>
            <a:ext cx="45958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B462A2B-8F28-4958-B6C1-9155D7F909F3}"/>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1230287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6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1"/>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4400" y="1828799"/>
            <a:ext cx="5202936" cy="4176991"/>
          </a:xfrm>
        </p:spPr>
        <p:txBody>
          <a:bodyPr>
            <a:normAutofit/>
          </a:bodyPr>
          <a:lstStyle>
            <a:lvl1pPr marL="0" indent="0">
              <a:spcBef>
                <a:spcPts val="1800"/>
              </a:spcBef>
              <a:spcAft>
                <a:spcPts val="0"/>
              </a:spcAft>
              <a:buClr>
                <a:schemeClr val="accent1"/>
              </a:buClr>
              <a:buNone/>
              <a:defRPr sz="2000"/>
            </a:lvl1pPr>
            <a:lvl2pPr marL="233363" indent="-223838">
              <a:spcBef>
                <a:spcPts val="1200"/>
              </a:spcBef>
              <a:spcAft>
                <a:spcPts val="0"/>
              </a:spcAft>
              <a:buClr>
                <a:schemeClr val="accent1"/>
              </a:buClr>
              <a:tabLst/>
              <a:defRPr sz="2000"/>
            </a:lvl2pPr>
            <a:lvl3pPr marL="458788" indent="-225425">
              <a:spcBef>
                <a:spcPts val="600"/>
              </a:spcBef>
              <a:spcAft>
                <a:spcPts val="0"/>
              </a:spcAft>
              <a:buClr>
                <a:schemeClr val="accent1"/>
              </a:buClr>
              <a:buFont typeface="System Font Regular"/>
              <a:buChar char="-"/>
              <a:tabLst/>
              <a:defRPr sz="1800"/>
            </a:lvl3pPr>
            <a:lvl4pPr>
              <a:spcBef>
                <a:spcPts val="1800"/>
              </a:spcBef>
              <a:spcAft>
                <a:spcPts val="0"/>
              </a:spcAft>
              <a:buClr>
                <a:schemeClr val="accent1"/>
              </a:buClr>
              <a:defRPr sz="1600"/>
            </a:lvl4pPr>
            <a:lvl5pPr>
              <a:spcBef>
                <a:spcPts val="1800"/>
              </a:spcBef>
              <a:spcAft>
                <a:spcPts val="0"/>
              </a:spcAft>
              <a:buClr>
                <a:schemeClr val="accent1"/>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1"/>
                </a:solidFill>
              </a:defRPr>
            </a:lvl1pPr>
          </a:lstStyle>
          <a:p>
            <a:fld id="{1C7E1D1C-CF22-E84F-B05D-DE0C532CFAB0}" type="slidenum">
              <a:rPr lang="en-US" smtClean="0"/>
              <a:pPr/>
              <a:t>‹#›</a:t>
            </a:fld>
            <a:endParaRPr lang="en-US" dirty="0"/>
          </a:p>
        </p:txBody>
      </p:sp>
      <p:cxnSp>
        <p:nvCxnSpPr>
          <p:cNvPr id="11" name="Straight Connector 10">
            <a:extLst>
              <a:ext uri="{FF2B5EF4-FFF2-40B4-BE49-F238E27FC236}">
                <a16:creationId xmlns:a16="http://schemas.microsoft.com/office/drawing/2014/main" id="{3E02ADE8-5D0E-8841-89A3-2BC9D4994A9F}"/>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FBCACF82-AD3A-DE49-B913-50FEA4E77429}"/>
              </a:ext>
            </a:extLst>
          </p:cNvPr>
          <p:cNvSpPr/>
          <p:nvPr userDrawn="1"/>
        </p:nvSpPr>
        <p:spPr>
          <a:xfrm>
            <a:off x="0" y="0"/>
            <a:ext cx="45958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786B33CF-FE9B-4D60-BA6C-57F3FFD3834D}"/>
              </a:ext>
            </a:extLst>
          </p:cNvPr>
          <p:cNvPicPr>
            <a:picLocks noChangeAspect="1"/>
          </p:cNvPicPr>
          <p:nvPr userDrawn="1"/>
        </p:nvPicPr>
        <p:blipFill>
          <a:blip r:embed="rId2"/>
          <a:stretch>
            <a:fillRect/>
          </a:stretch>
        </p:blipFill>
        <p:spPr>
          <a:xfrm>
            <a:off x="930103" y="6239971"/>
            <a:ext cx="1689847" cy="519857"/>
          </a:xfrm>
          <a:prstGeom prst="rect">
            <a:avLst/>
          </a:prstGeom>
        </p:spPr>
      </p:pic>
      <p:sp>
        <p:nvSpPr>
          <p:cNvPr id="15" name="Picture Placeholder 13">
            <a:extLst>
              <a:ext uri="{FF2B5EF4-FFF2-40B4-BE49-F238E27FC236}">
                <a16:creationId xmlns:a16="http://schemas.microsoft.com/office/drawing/2014/main" id="{6B64DC9A-56A4-44BA-9B18-93C8881FD895}"/>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Tree>
    <p:extLst>
      <p:ext uri="{BB962C8B-B14F-4D97-AF65-F5344CB8AC3E}">
        <p14:creationId xmlns:p14="http://schemas.microsoft.com/office/powerpoint/2010/main" val="4074275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7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1"/>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1"/>
                </a:solidFill>
              </a:defRPr>
            </a:lvl1pPr>
          </a:lstStyle>
          <a:p>
            <a:fld id="{1C7E1D1C-CF22-E84F-B05D-DE0C532CFAB0}" type="slidenum">
              <a:rPr lang="en-US" smtClean="0"/>
              <a:pPr/>
              <a:t>‹#›</a:t>
            </a:fld>
            <a:endParaRPr lang="en-US" dirty="0"/>
          </a:p>
        </p:txBody>
      </p:sp>
      <p:cxnSp>
        <p:nvCxnSpPr>
          <p:cNvPr id="14" name="Straight Connector 13">
            <a:extLst>
              <a:ext uri="{FF2B5EF4-FFF2-40B4-BE49-F238E27FC236}">
                <a16:creationId xmlns:a16="http://schemas.microsoft.com/office/drawing/2014/main" id="{ADFC0AB3-99A8-7F41-A502-CE8405DB9DE9}"/>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64469F81-2B6F-7B41-AF37-F4846D59FDB5}"/>
              </a:ext>
            </a:extLst>
          </p:cNvPr>
          <p:cNvSpPr/>
          <p:nvPr userDrawn="1"/>
        </p:nvSpPr>
        <p:spPr>
          <a:xfrm>
            <a:off x="0" y="0"/>
            <a:ext cx="45958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7D8AF9AD-5738-4C97-8023-81FD9115A3F1}"/>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750584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Section Header">
    <p:bg>
      <p:bgPr>
        <a:solidFill>
          <a:schemeClr val="accent6"/>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BC44519-1AF9-3849-87B3-5AEB40B6B2CA}"/>
              </a:ext>
            </a:extLst>
          </p:cNvPr>
          <p:cNvPicPr>
            <a:picLocks noChangeAspect="1"/>
          </p:cNvPicPr>
          <p:nvPr userDrawn="1"/>
        </p:nvPicPr>
        <p:blipFill rotWithShape="1">
          <a:blip r:embed="rId2">
            <a:alphaModFix amt="20000"/>
          </a:blip>
          <a:srcRect r="5566" b="40150"/>
          <a:stretch/>
        </p:blipFill>
        <p:spPr>
          <a:xfrm>
            <a:off x="3865499" y="1580893"/>
            <a:ext cx="8326501" cy="5277107"/>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6044736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400" y="365126"/>
            <a:ext cx="10818018" cy="1106424"/>
          </a:xfrm>
        </p:spPr>
        <p:txBody>
          <a:bodyPr anchor="b" anchorCtr="0">
            <a:normAutofit/>
          </a:bodyPr>
          <a:lstStyle>
            <a:lvl1pPr>
              <a:defRPr sz="3600" cap="none" baseline="0">
                <a:solidFill>
                  <a:schemeClr val="accent6"/>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400" y="1825625"/>
            <a:ext cx="10818018" cy="4180164"/>
          </a:xfrm>
        </p:spPr>
        <p:txBody>
          <a:bodyPr>
            <a:normAutofit/>
          </a:bodyPr>
          <a:lstStyle>
            <a:lvl1pPr marL="0" indent="0">
              <a:spcBef>
                <a:spcPts val="0"/>
              </a:spcBef>
              <a:spcAft>
                <a:spcPts val="1800"/>
              </a:spcAft>
              <a:buClr>
                <a:schemeClr val="accent1"/>
              </a:buClr>
              <a:buNone/>
              <a:defRPr sz="2000"/>
            </a:lvl1pPr>
            <a:lvl2pPr marL="298450" indent="-285750">
              <a:spcBef>
                <a:spcPts val="0"/>
              </a:spcBef>
              <a:spcAft>
                <a:spcPts val="1800"/>
              </a:spcAft>
              <a:buClr>
                <a:schemeClr val="accent6"/>
              </a:buClr>
              <a:tabLst/>
              <a:defRPr sz="2000"/>
            </a:lvl2pPr>
            <a:lvl3pPr>
              <a:buClr>
                <a:schemeClr val="accent6"/>
              </a:buClr>
              <a:defRPr sz="1800"/>
            </a:lvl3pPr>
            <a:lvl4pPr>
              <a:buClr>
                <a:schemeClr val="accent6"/>
              </a:buClr>
              <a:defRPr sz="1600"/>
            </a:lvl4pPr>
            <a:lvl5pPr>
              <a:buClr>
                <a:schemeClr val="accent6"/>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accent6"/>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F908A00-C4E1-2849-9754-B677A719CFBE}"/>
              </a:ext>
            </a:extLst>
          </p:cNvPr>
          <p:cNvSpPr/>
          <p:nvPr userDrawn="1"/>
        </p:nvSpPr>
        <p:spPr>
          <a:xfrm>
            <a:off x="0" y="0"/>
            <a:ext cx="459581"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42E13268-82AF-45B1-9AB5-EDE933650309}"/>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057430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8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6"/>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4400" y="1828799"/>
            <a:ext cx="5202936" cy="4176991"/>
          </a:xfrm>
        </p:spPr>
        <p:txBody>
          <a:bodyPr>
            <a:normAutofit/>
          </a:bodyPr>
          <a:lstStyle>
            <a:lvl1pPr marL="0" indent="0">
              <a:spcBef>
                <a:spcPts val="1800"/>
              </a:spcBef>
              <a:spcAft>
                <a:spcPts val="0"/>
              </a:spcAft>
              <a:buClr>
                <a:schemeClr val="accent6"/>
              </a:buClr>
              <a:buNone/>
              <a:defRPr sz="2000"/>
            </a:lvl1pPr>
            <a:lvl2pPr marL="233363" indent="-223838">
              <a:spcBef>
                <a:spcPts val="1200"/>
              </a:spcBef>
              <a:spcAft>
                <a:spcPts val="0"/>
              </a:spcAft>
              <a:buClr>
                <a:schemeClr val="accent6"/>
              </a:buClr>
              <a:tabLst/>
              <a:defRPr sz="2000"/>
            </a:lvl2pPr>
            <a:lvl3pPr marL="458788" indent="-225425">
              <a:spcBef>
                <a:spcPts val="600"/>
              </a:spcBef>
              <a:spcAft>
                <a:spcPts val="0"/>
              </a:spcAft>
              <a:buClr>
                <a:schemeClr val="accent6"/>
              </a:buClr>
              <a:buFont typeface="System Font Regular"/>
              <a:buChar char="-"/>
              <a:tabLst/>
              <a:defRPr sz="1800"/>
            </a:lvl3pPr>
            <a:lvl4pPr>
              <a:spcBef>
                <a:spcPts val="1800"/>
              </a:spcBef>
              <a:spcAft>
                <a:spcPts val="0"/>
              </a:spcAft>
              <a:buClr>
                <a:schemeClr val="accent6"/>
              </a:buClr>
              <a:defRPr sz="1600"/>
            </a:lvl4pPr>
            <a:lvl5pPr>
              <a:spcBef>
                <a:spcPts val="1800"/>
              </a:spcBef>
              <a:spcAft>
                <a:spcPts val="0"/>
              </a:spcAft>
              <a:buClr>
                <a:schemeClr val="accent6"/>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6"/>
                </a:solidFill>
              </a:defRPr>
            </a:lvl1pPr>
          </a:lstStyle>
          <a:p>
            <a:fld id="{1C7E1D1C-CF22-E84F-B05D-DE0C532CFAB0}" type="slidenum">
              <a:rPr lang="en-US" smtClean="0"/>
              <a:pPr/>
              <a:t>‹#›</a:t>
            </a:fld>
            <a:endParaRPr lang="en-US" dirty="0"/>
          </a:p>
        </p:txBody>
      </p:sp>
      <p:cxnSp>
        <p:nvCxnSpPr>
          <p:cNvPr id="11" name="Straight Connector 10">
            <a:extLst>
              <a:ext uri="{FF2B5EF4-FFF2-40B4-BE49-F238E27FC236}">
                <a16:creationId xmlns:a16="http://schemas.microsoft.com/office/drawing/2014/main" id="{3E02ADE8-5D0E-8841-89A3-2BC9D4994A9F}"/>
              </a:ext>
            </a:extLst>
          </p:cNvPr>
          <p:cNvCxnSpPr>
            <a:cxnSpLocks/>
          </p:cNvCxnSpPr>
          <p:nvPr userDrawn="1"/>
        </p:nvCxnSpPr>
        <p:spPr>
          <a:xfrm>
            <a:off x="914400" y="6128452"/>
            <a:ext cx="170555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7AFFB547-5270-1C4C-A3C9-C613F8C11880}"/>
              </a:ext>
            </a:extLst>
          </p:cNvPr>
          <p:cNvSpPr/>
          <p:nvPr userDrawn="1"/>
        </p:nvSpPr>
        <p:spPr>
          <a:xfrm>
            <a:off x="0" y="0"/>
            <a:ext cx="459581"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D3DC86E9-A9F7-4B57-B8EE-5B92DCA46EC1}"/>
              </a:ext>
            </a:extLst>
          </p:cNvPr>
          <p:cNvPicPr>
            <a:picLocks noChangeAspect="1"/>
          </p:cNvPicPr>
          <p:nvPr userDrawn="1"/>
        </p:nvPicPr>
        <p:blipFill>
          <a:blip r:embed="rId2"/>
          <a:stretch>
            <a:fillRect/>
          </a:stretch>
        </p:blipFill>
        <p:spPr>
          <a:xfrm>
            <a:off x="930103" y="6239971"/>
            <a:ext cx="1689847" cy="519857"/>
          </a:xfrm>
          <a:prstGeom prst="rect">
            <a:avLst/>
          </a:prstGeom>
        </p:spPr>
      </p:pic>
      <p:sp>
        <p:nvSpPr>
          <p:cNvPr id="15" name="Picture Placeholder 13">
            <a:extLst>
              <a:ext uri="{FF2B5EF4-FFF2-40B4-BE49-F238E27FC236}">
                <a16:creationId xmlns:a16="http://schemas.microsoft.com/office/drawing/2014/main" id="{A966FAED-01D3-463D-BD2B-4F4F794C27DE}"/>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Tree>
    <p:extLst>
      <p:ext uri="{BB962C8B-B14F-4D97-AF65-F5344CB8AC3E}">
        <p14:creationId xmlns:p14="http://schemas.microsoft.com/office/powerpoint/2010/main" val="17382209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9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6"/>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6"/>
                </a:solidFill>
              </a:defRPr>
            </a:lvl1pPr>
          </a:lstStyle>
          <a:p>
            <a:fld id="{1C7E1D1C-CF22-E84F-B05D-DE0C532CFAB0}" type="slidenum">
              <a:rPr lang="en-US" smtClean="0"/>
              <a:pPr/>
              <a:t>‹#›</a:t>
            </a:fld>
            <a:endParaRPr lang="en-US" dirty="0"/>
          </a:p>
        </p:txBody>
      </p:sp>
      <p:cxnSp>
        <p:nvCxnSpPr>
          <p:cNvPr id="11" name="Straight Connector 10">
            <a:extLst>
              <a:ext uri="{FF2B5EF4-FFF2-40B4-BE49-F238E27FC236}">
                <a16:creationId xmlns:a16="http://schemas.microsoft.com/office/drawing/2014/main" id="{3E02ADE8-5D0E-8841-89A3-2BC9D4994A9F}"/>
              </a:ext>
            </a:extLst>
          </p:cNvPr>
          <p:cNvCxnSpPr>
            <a:cxnSpLocks/>
          </p:cNvCxnSpPr>
          <p:nvPr userDrawn="1"/>
        </p:nvCxnSpPr>
        <p:spPr>
          <a:xfrm>
            <a:off x="914400" y="6128452"/>
            <a:ext cx="170555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D6CFC1FF-A35B-CF4C-B522-4585D4138F75}"/>
              </a:ext>
            </a:extLst>
          </p:cNvPr>
          <p:cNvSpPr/>
          <p:nvPr userDrawn="1"/>
        </p:nvSpPr>
        <p:spPr>
          <a:xfrm>
            <a:off x="0" y="0"/>
            <a:ext cx="459581"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D95C53E5-CF6C-42C3-98AD-A3A816F90939}"/>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5007211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0_Section Header">
    <p:bg>
      <p:bgPr>
        <a:solidFill>
          <a:schemeClr val="accent4"/>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E877C88-463B-4241-ABFE-0B1AAF68A7B4}"/>
              </a:ext>
            </a:extLst>
          </p:cNvPr>
          <p:cNvPicPr>
            <a:picLocks noChangeAspect="1"/>
          </p:cNvPicPr>
          <p:nvPr userDrawn="1"/>
        </p:nvPicPr>
        <p:blipFill rotWithShape="1">
          <a:blip r:embed="rId2">
            <a:alphaModFix amt="20000"/>
          </a:blip>
          <a:srcRect l="30224" b="26351"/>
          <a:stretch/>
        </p:blipFill>
        <p:spPr>
          <a:xfrm>
            <a:off x="0" y="364237"/>
            <a:ext cx="6152261" cy="6493764"/>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1454868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400" y="365126"/>
            <a:ext cx="10818018" cy="1106424"/>
          </a:xfrm>
        </p:spPr>
        <p:txBody>
          <a:bodyPr anchor="b" anchorCtr="0">
            <a:normAutofit/>
          </a:bodyPr>
          <a:lstStyle>
            <a:lvl1pPr>
              <a:defRPr sz="3600" cap="none" baseline="0">
                <a:solidFill>
                  <a:schemeClr val="accent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400" y="1825625"/>
            <a:ext cx="10818018" cy="4180164"/>
          </a:xfrm>
        </p:spPr>
        <p:txBody>
          <a:bodyPr>
            <a:normAutofit/>
          </a:bodyPr>
          <a:lstStyle>
            <a:lvl1pPr marL="0" indent="0">
              <a:spcBef>
                <a:spcPts val="0"/>
              </a:spcBef>
              <a:spcAft>
                <a:spcPts val="1800"/>
              </a:spcAft>
              <a:buClr>
                <a:schemeClr val="accent4"/>
              </a:buClr>
              <a:buNone/>
              <a:defRPr sz="2000"/>
            </a:lvl1pPr>
            <a:lvl2pPr marL="298450" indent="-285750">
              <a:spcBef>
                <a:spcPts val="0"/>
              </a:spcBef>
              <a:spcAft>
                <a:spcPts val="1800"/>
              </a:spcAft>
              <a:buClr>
                <a:schemeClr val="accent4"/>
              </a:buClr>
              <a:tabLst/>
              <a:defRPr sz="2000"/>
            </a:lvl2pPr>
            <a:lvl3pPr>
              <a:buClr>
                <a:schemeClr val="accent4"/>
              </a:buClr>
              <a:defRPr sz="1800"/>
            </a:lvl3pPr>
            <a:lvl4pPr>
              <a:buClr>
                <a:schemeClr val="accent4"/>
              </a:buClr>
              <a:defRPr sz="1600"/>
            </a:lvl4pPr>
            <a:lvl5pPr>
              <a:buClr>
                <a:schemeClr val="accent4"/>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accent4"/>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AFED6A71-74D2-F042-A5A1-19597042F7B8}"/>
              </a:ext>
            </a:extLst>
          </p:cNvPr>
          <p:cNvSpPr/>
          <p:nvPr userDrawn="1"/>
        </p:nvSpPr>
        <p:spPr>
          <a:xfrm>
            <a:off x="0" y="0"/>
            <a:ext cx="45958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905D55F-7E6C-4BA6-B22A-EBD78B9A6604}"/>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679767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3"/>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4CA83F-3F91-2648-B96D-2411BA7EECFC}"/>
              </a:ext>
            </a:extLst>
          </p:cNvPr>
          <p:cNvPicPr>
            <a:picLocks noChangeAspect="1"/>
          </p:cNvPicPr>
          <p:nvPr userDrawn="1"/>
        </p:nvPicPr>
        <p:blipFill rotWithShape="1">
          <a:blip r:embed="rId2">
            <a:alphaModFix amt="20000"/>
          </a:blip>
          <a:srcRect t="31692" r="20499"/>
          <a:stretch/>
        </p:blipFill>
        <p:spPr>
          <a:xfrm>
            <a:off x="5182235" y="0"/>
            <a:ext cx="7009765" cy="6022848"/>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7452927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2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4"/>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4400" y="1828799"/>
            <a:ext cx="5202936" cy="4176991"/>
          </a:xfrm>
        </p:spPr>
        <p:txBody>
          <a:bodyPr>
            <a:normAutofit/>
          </a:bodyPr>
          <a:lstStyle>
            <a:lvl1pPr marL="0" indent="0">
              <a:spcBef>
                <a:spcPts val="1800"/>
              </a:spcBef>
              <a:spcAft>
                <a:spcPts val="0"/>
              </a:spcAft>
              <a:buClr>
                <a:schemeClr val="accent4"/>
              </a:buClr>
              <a:buNone/>
              <a:defRPr sz="2000"/>
            </a:lvl1pPr>
            <a:lvl2pPr marL="233363" indent="-223838">
              <a:spcBef>
                <a:spcPts val="1200"/>
              </a:spcBef>
              <a:spcAft>
                <a:spcPts val="0"/>
              </a:spcAft>
              <a:buClr>
                <a:schemeClr val="accent4"/>
              </a:buClr>
              <a:tabLst/>
              <a:defRPr sz="2000"/>
            </a:lvl2pPr>
            <a:lvl3pPr marL="458788" indent="-225425">
              <a:spcBef>
                <a:spcPts val="600"/>
              </a:spcBef>
              <a:spcAft>
                <a:spcPts val="0"/>
              </a:spcAft>
              <a:buClr>
                <a:schemeClr val="accent4"/>
              </a:buClr>
              <a:buFont typeface="System Font Regular"/>
              <a:buChar char="-"/>
              <a:tabLst/>
              <a:defRPr sz="1800"/>
            </a:lvl3pPr>
            <a:lvl4pPr>
              <a:spcBef>
                <a:spcPts val="1800"/>
              </a:spcBef>
              <a:spcAft>
                <a:spcPts val="0"/>
              </a:spcAft>
              <a:buClr>
                <a:schemeClr val="accent4"/>
              </a:buClr>
              <a:defRPr sz="1600"/>
            </a:lvl4pPr>
            <a:lvl5pPr>
              <a:spcBef>
                <a:spcPts val="1800"/>
              </a:spcBef>
              <a:spcAft>
                <a:spcPts val="0"/>
              </a:spcAft>
              <a:buClr>
                <a:schemeClr val="accent4"/>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4"/>
                </a:solidFill>
              </a:defRPr>
            </a:lvl1pPr>
          </a:lstStyle>
          <a:p>
            <a:fld id="{1C7E1D1C-CF22-E84F-B05D-DE0C532CFAB0}" type="slidenum">
              <a:rPr lang="en-US" smtClean="0"/>
              <a:pPr/>
              <a:t>‹#›</a:t>
            </a:fld>
            <a:endParaRPr lang="en-US" dirty="0"/>
          </a:p>
        </p:txBody>
      </p:sp>
      <p:cxnSp>
        <p:nvCxnSpPr>
          <p:cNvPr id="14" name="Straight Connector 13">
            <a:extLst>
              <a:ext uri="{FF2B5EF4-FFF2-40B4-BE49-F238E27FC236}">
                <a16:creationId xmlns:a16="http://schemas.microsoft.com/office/drawing/2014/main" id="{15EFCF05-EEE5-3B4E-A3A1-28C959164C12}"/>
              </a:ext>
            </a:extLst>
          </p:cNvPr>
          <p:cNvCxnSpPr>
            <a:cxnSpLocks/>
          </p:cNvCxnSpPr>
          <p:nvPr userDrawn="1"/>
        </p:nvCxnSpPr>
        <p:spPr>
          <a:xfrm>
            <a:off x="914400" y="6128452"/>
            <a:ext cx="1705550"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FD3DF2A3-E1D3-2046-A644-913E09B89820}"/>
              </a:ext>
            </a:extLst>
          </p:cNvPr>
          <p:cNvSpPr/>
          <p:nvPr userDrawn="1"/>
        </p:nvSpPr>
        <p:spPr>
          <a:xfrm>
            <a:off x="0" y="0"/>
            <a:ext cx="45958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AF138A9-2D2B-4F3B-870C-395B8A2DB07B}"/>
              </a:ext>
            </a:extLst>
          </p:cNvPr>
          <p:cNvPicPr>
            <a:picLocks noChangeAspect="1"/>
          </p:cNvPicPr>
          <p:nvPr userDrawn="1"/>
        </p:nvPicPr>
        <p:blipFill>
          <a:blip r:embed="rId2"/>
          <a:stretch>
            <a:fillRect/>
          </a:stretch>
        </p:blipFill>
        <p:spPr>
          <a:xfrm>
            <a:off x="930103" y="6239971"/>
            <a:ext cx="1689847" cy="519857"/>
          </a:xfrm>
          <a:prstGeom prst="rect">
            <a:avLst/>
          </a:prstGeom>
        </p:spPr>
      </p:pic>
      <p:sp>
        <p:nvSpPr>
          <p:cNvPr id="12" name="Picture Placeholder 13">
            <a:extLst>
              <a:ext uri="{FF2B5EF4-FFF2-40B4-BE49-F238E27FC236}">
                <a16:creationId xmlns:a16="http://schemas.microsoft.com/office/drawing/2014/main" id="{A090E575-E296-4741-9329-22F84F4CCD5C}"/>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Tree>
    <p:extLst>
      <p:ext uri="{BB962C8B-B14F-4D97-AF65-F5344CB8AC3E}">
        <p14:creationId xmlns:p14="http://schemas.microsoft.com/office/powerpoint/2010/main" val="28448078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3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4"/>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4"/>
                </a:solidFill>
              </a:defRPr>
            </a:lvl1pPr>
          </a:lstStyle>
          <a:p>
            <a:fld id="{1C7E1D1C-CF22-E84F-B05D-DE0C532CFAB0}" type="slidenum">
              <a:rPr lang="en-US" smtClean="0"/>
              <a:pPr/>
              <a:t>‹#›</a:t>
            </a:fld>
            <a:endParaRPr lang="en-US" dirty="0"/>
          </a:p>
        </p:txBody>
      </p:sp>
      <p:cxnSp>
        <p:nvCxnSpPr>
          <p:cNvPr id="15" name="Straight Connector 14">
            <a:extLst>
              <a:ext uri="{FF2B5EF4-FFF2-40B4-BE49-F238E27FC236}">
                <a16:creationId xmlns:a16="http://schemas.microsoft.com/office/drawing/2014/main" id="{A6CDAACF-333B-2D44-A3D8-041CBCC8DC79}"/>
              </a:ext>
            </a:extLst>
          </p:cNvPr>
          <p:cNvCxnSpPr>
            <a:cxnSpLocks/>
          </p:cNvCxnSpPr>
          <p:nvPr userDrawn="1"/>
        </p:nvCxnSpPr>
        <p:spPr>
          <a:xfrm>
            <a:off x="914400" y="6128452"/>
            <a:ext cx="1705550"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F12D2E94-5C13-6F48-B50C-3F32F1CEEBCF}"/>
              </a:ext>
            </a:extLst>
          </p:cNvPr>
          <p:cNvSpPr/>
          <p:nvPr userDrawn="1"/>
        </p:nvSpPr>
        <p:spPr>
          <a:xfrm>
            <a:off x="0" y="0"/>
            <a:ext cx="45958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79833F7E-416F-4AD7-A175-B4F575C53DB7}"/>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19574854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9_Section Header">
    <p:bg>
      <p:bgPr>
        <a:solidFill>
          <a:schemeClr val="tx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A99A6F-E9EB-7540-B3F9-AB81207EC0EA}"/>
              </a:ext>
            </a:extLst>
          </p:cNvPr>
          <p:cNvPicPr>
            <a:picLocks noChangeAspect="1"/>
          </p:cNvPicPr>
          <p:nvPr userDrawn="1"/>
        </p:nvPicPr>
        <p:blipFill rotWithShape="1">
          <a:blip r:embed="rId2">
            <a:alphaModFix amt="20000"/>
          </a:blip>
          <a:srcRect t="8205" r="42070" b="14016"/>
          <a:stretch/>
        </p:blipFill>
        <p:spPr>
          <a:xfrm>
            <a:off x="7084187" y="0"/>
            <a:ext cx="5107813" cy="6858000"/>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0912587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399" y="365126"/>
            <a:ext cx="10818020" cy="1106424"/>
          </a:xfrm>
        </p:spPr>
        <p:txBody>
          <a:bodyPr anchor="b" anchorCtr="0">
            <a:normAutofit/>
          </a:bodyPr>
          <a:lstStyle>
            <a:lvl1pPr>
              <a:defRPr sz="3600" cap="none" baseline="0">
                <a:solidFill>
                  <a:schemeClr val="tx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399" y="1825625"/>
            <a:ext cx="10818019" cy="4180164"/>
          </a:xfrm>
        </p:spPr>
        <p:txBody>
          <a:bodyPr>
            <a:normAutofit/>
          </a:bodyPr>
          <a:lstStyle>
            <a:lvl1pPr marL="0" indent="0">
              <a:spcBef>
                <a:spcPts val="0"/>
              </a:spcBef>
              <a:spcAft>
                <a:spcPts val="1800"/>
              </a:spcAft>
              <a:buClr>
                <a:schemeClr val="accent1"/>
              </a:buClr>
              <a:buNone/>
              <a:defRPr sz="2000"/>
            </a:lvl1pPr>
            <a:lvl2pPr marL="298450" indent="-285750">
              <a:spcBef>
                <a:spcPts val="0"/>
              </a:spcBef>
              <a:spcAft>
                <a:spcPts val="1800"/>
              </a:spcAft>
              <a:buClr>
                <a:schemeClr val="accent1"/>
              </a:buClr>
              <a:tabLst/>
              <a:defRPr sz="2000"/>
            </a:lvl2pPr>
            <a:lvl3pPr>
              <a:buClr>
                <a:schemeClr val="accent1"/>
              </a:buClr>
              <a:defRPr sz="1800"/>
            </a:lvl3pPr>
            <a:lvl4pPr>
              <a:buClr>
                <a:schemeClr val="accent1"/>
              </a:buClr>
              <a:defRPr sz="1600"/>
            </a:lvl4pPr>
            <a:lvl5pPr>
              <a:buClr>
                <a:schemeClr val="accent1"/>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tx2"/>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2E05B467-6FDC-EF46-9964-0E1CA9A2E32A}"/>
              </a:ext>
            </a:extLst>
          </p:cNvPr>
          <p:cNvSpPr/>
          <p:nvPr userDrawn="1"/>
        </p:nvSpPr>
        <p:spPr>
          <a:xfrm>
            <a:off x="0" y="0"/>
            <a:ext cx="45958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197B6274-8775-4B24-9C91-636F1468C09F}"/>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11936073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0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tx2"/>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4400" y="1828800"/>
            <a:ext cx="5202936" cy="4176991"/>
          </a:xfrm>
        </p:spPr>
        <p:txBody>
          <a:bodyPr>
            <a:normAutofit/>
          </a:bodyPr>
          <a:lstStyle>
            <a:lvl1pPr marL="0" indent="0">
              <a:spcBef>
                <a:spcPts val="1800"/>
              </a:spcBef>
              <a:spcAft>
                <a:spcPts val="0"/>
              </a:spcAft>
              <a:buClr>
                <a:schemeClr val="accent1"/>
              </a:buClr>
              <a:buNone/>
              <a:defRPr sz="2000"/>
            </a:lvl1pPr>
            <a:lvl2pPr marL="233363" indent="-223838">
              <a:spcBef>
                <a:spcPts val="1200"/>
              </a:spcBef>
              <a:spcAft>
                <a:spcPts val="0"/>
              </a:spcAft>
              <a:buClr>
                <a:schemeClr val="accent1"/>
              </a:buClr>
              <a:tabLst/>
              <a:defRPr sz="2000"/>
            </a:lvl2pPr>
            <a:lvl3pPr marL="458788" indent="-225425">
              <a:spcBef>
                <a:spcPts val="600"/>
              </a:spcBef>
              <a:spcAft>
                <a:spcPts val="0"/>
              </a:spcAft>
              <a:buClr>
                <a:schemeClr val="accent1"/>
              </a:buClr>
              <a:buFont typeface="System Font Regular"/>
              <a:buChar char="-"/>
              <a:tabLst/>
              <a:defRPr sz="1800"/>
            </a:lvl3pPr>
            <a:lvl4pPr>
              <a:spcBef>
                <a:spcPts val="1800"/>
              </a:spcBef>
              <a:spcAft>
                <a:spcPts val="0"/>
              </a:spcAft>
              <a:buClr>
                <a:schemeClr val="accent1"/>
              </a:buClr>
              <a:defRPr sz="1600"/>
            </a:lvl4pPr>
            <a:lvl5pPr>
              <a:spcBef>
                <a:spcPts val="1800"/>
              </a:spcBef>
              <a:spcAft>
                <a:spcPts val="0"/>
              </a:spcAft>
              <a:buClr>
                <a:schemeClr val="accent1"/>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tx2"/>
                </a:solidFill>
              </a:defRPr>
            </a:lvl1pPr>
          </a:lstStyle>
          <a:p>
            <a:fld id="{1C7E1D1C-CF22-E84F-B05D-DE0C532CFAB0}" type="slidenum">
              <a:rPr lang="en-US" smtClean="0"/>
              <a:pPr/>
              <a:t>‹#›</a:t>
            </a:fld>
            <a:endParaRPr lang="en-US" dirty="0"/>
          </a:p>
        </p:txBody>
      </p:sp>
      <p:cxnSp>
        <p:nvCxnSpPr>
          <p:cNvPr id="13" name="Straight Connector 12">
            <a:extLst>
              <a:ext uri="{FF2B5EF4-FFF2-40B4-BE49-F238E27FC236}">
                <a16:creationId xmlns:a16="http://schemas.microsoft.com/office/drawing/2014/main" id="{6DD00E8E-C54E-2944-AB02-A68D14B4E9B3}"/>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65FA6F44-E7A9-9D43-BD2D-05E78941629E}"/>
              </a:ext>
            </a:extLst>
          </p:cNvPr>
          <p:cNvSpPr/>
          <p:nvPr userDrawn="1"/>
        </p:nvSpPr>
        <p:spPr>
          <a:xfrm>
            <a:off x="0" y="0"/>
            <a:ext cx="45958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DA558D5F-C3EB-4098-A490-572EBD3F26CC}"/>
              </a:ext>
            </a:extLst>
          </p:cNvPr>
          <p:cNvPicPr>
            <a:picLocks noChangeAspect="1"/>
          </p:cNvPicPr>
          <p:nvPr userDrawn="1"/>
        </p:nvPicPr>
        <p:blipFill>
          <a:blip r:embed="rId2"/>
          <a:stretch>
            <a:fillRect/>
          </a:stretch>
        </p:blipFill>
        <p:spPr>
          <a:xfrm>
            <a:off x="930103" y="6239971"/>
            <a:ext cx="1689847" cy="519857"/>
          </a:xfrm>
          <a:prstGeom prst="rect">
            <a:avLst/>
          </a:prstGeom>
        </p:spPr>
      </p:pic>
      <p:sp>
        <p:nvSpPr>
          <p:cNvPr id="15" name="Picture Placeholder 13">
            <a:extLst>
              <a:ext uri="{FF2B5EF4-FFF2-40B4-BE49-F238E27FC236}">
                <a16:creationId xmlns:a16="http://schemas.microsoft.com/office/drawing/2014/main" id="{6A012C00-A353-4B7D-B498-787E8809A11C}"/>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Tree>
    <p:extLst>
      <p:ext uri="{BB962C8B-B14F-4D97-AF65-F5344CB8AC3E}">
        <p14:creationId xmlns:p14="http://schemas.microsoft.com/office/powerpoint/2010/main" val="9771312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tx2"/>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tx2"/>
                </a:solidFill>
              </a:defRPr>
            </a:lvl1pPr>
          </a:lstStyle>
          <a:p>
            <a:fld id="{1C7E1D1C-CF22-E84F-B05D-DE0C532CFAB0}" type="slidenum">
              <a:rPr lang="en-US" smtClean="0"/>
              <a:pPr/>
              <a:t>‹#›</a:t>
            </a:fld>
            <a:endParaRPr lang="en-US" dirty="0"/>
          </a:p>
        </p:txBody>
      </p:sp>
      <p:cxnSp>
        <p:nvCxnSpPr>
          <p:cNvPr id="12" name="Straight Connector 11">
            <a:extLst>
              <a:ext uri="{FF2B5EF4-FFF2-40B4-BE49-F238E27FC236}">
                <a16:creationId xmlns:a16="http://schemas.microsoft.com/office/drawing/2014/main" id="{88A9E713-DC8F-8B4A-98E3-7EBC227EC6C8}"/>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D0F9831-FCD9-1045-BBB7-05A0C1EE879E}"/>
              </a:ext>
            </a:extLst>
          </p:cNvPr>
          <p:cNvSpPr/>
          <p:nvPr userDrawn="1"/>
        </p:nvSpPr>
        <p:spPr>
          <a:xfrm>
            <a:off x="0" y="0"/>
            <a:ext cx="45958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13046898-C857-4220-898B-7569C3C94246}"/>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3634879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accent1"/>
        </a:solidFill>
        <a:effectLst/>
      </p:bgPr>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C33BA74D-8B45-7F48-9259-F6063300EC67}"/>
              </a:ext>
            </a:extLst>
          </p:cNvPr>
          <p:cNvPicPr>
            <a:picLocks noChangeAspect="1"/>
          </p:cNvPicPr>
          <p:nvPr userDrawn="1"/>
        </p:nvPicPr>
        <p:blipFill rotWithShape="1">
          <a:blip r:embed="rId2">
            <a:alphaModFix amt="20000"/>
          </a:blip>
          <a:srcRect l="23699" b="9083"/>
          <a:stretch/>
        </p:blipFill>
        <p:spPr>
          <a:xfrm>
            <a:off x="0" y="329184"/>
            <a:ext cx="5479218" cy="6528816"/>
          </a:xfrm>
          <a:prstGeom prst="rect">
            <a:avLst/>
          </a:prstGeom>
        </p:spPr>
      </p:pic>
      <p:sp>
        <p:nvSpPr>
          <p:cNvPr id="4" name="Date Placeholder 3">
            <a:extLst>
              <a:ext uri="{FF2B5EF4-FFF2-40B4-BE49-F238E27FC236}">
                <a16:creationId xmlns:a16="http://schemas.microsoft.com/office/drawing/2014/main" id="{9D53E8B1-C0F1-CF42-A86E-EACF1FF7FBB5}"/>
              </a:ext>
            </a:extLst>
          </p:cNvPr>
          <p:cNvSpPr>
            <a:spLocks noGrp="1"/>
          </p:cNvSpPr>
          <p:nvPr>
            <p:ph type="dt" sz="half" idx="10"/>
          </p:nvPr>
        </p:nvSpPr>
        <p:spPr/>
        <p:txBody>
          <a:bodyPr/>
          <a:lstStyle/>
          <a:p>
            <a:fld id="{7AE4BAE0-B75F-9240-9400-156BDA191523}" type="datetime1">
              <a:rPr lang="en-US" smtClean="0"/>
              <a:t>6/3/2021</a:t>
            </a:fld>
            <a:endParaRPr lang="en-US"/>
          </a:p>
        </p:txBody>
      </p:sp>
      <p:sp>
        <p:nvSpPr>
          <p:cNvPr id="5" name="Footer Placeholder 4">
            <a:extLst>
              <a:ext uri="{FF2B5EF4-FFF2-40B4-BE49-F238E27FC236}">
                <a16:creationId xmlns:a16="http://schemas.microsoft.com/office/drawing/2014/main" id="{0F4F1FDE-8110-744C-9D62-02E033BD183E}"/>
              </a:ext>
            </a:extLst>
          </p:cNvPr>
          <p:cNvSpPr>
            <a:spLocks noGrp="1"/>
          </p:cNvSpPr>
          <p:nvPr>
            <p:ph type="ftr" sz="quarter" idx="11"/>
          </p:nvPr>
        </p:nvSpPr>
        <p:spPr/>
        <p:txBody>
          <a:bodyPr/>
          <a:lstStyle/>
          <a:p>
            <a:endParaRPr lang="en-US"/>
          </a:p>
        </p:txBody>
      </p:sp>
      <p:sp>
        <p:nvSpPr>
          <p:cNvPr id="13" name="Rectangle 12">
            <a:extLst>
              <a:ext uri="{FF2B5EF4-FFF2-40B4-BE49-F238E27FC236}">
                <a16:creationId xmlns:a16="http://schemas.microsoft.com/office/drawing/2014/main" id="{C67A4CDC-45EB-1D43-AF0F-9B5C715F2EB8}"/>
              </a:ext>
            </a:extLst>
          </p:cNvPr>
          <p:cNvSpPr/>
          <p:nvPr userDrawn="1"/>
        </p:nvSpPr>
        <p:spPr>
          <a:xfrm>
            <a:off x="0" y="5591333"/>
            <a:ext cx="12192000" cy="12666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pic>
        <p:nvPicPr>
          <p:cNvPr id="11" name="Picture 10">
            <a:extLst>
              <a:ext uri="{FF2B5EF4-FFF2-40B4-BE49-F238E27FC236}">
                <a16:creationId xmlns:a16="http://schemas.microsoft.com/office/drawing/2014/main" id="{95CE3530-6DF6-9840-B10C-966A745D84E3}"/>
              </a:ext>
            </a:extLst>
          </p:cNvPr>
          <p:cNvPicPr>
            <a:picLocks noChangeAspect="1"/>
          </p:cNvPicPr>
          <p:nvPr userDrawn="1"/>
        </p:nvPicPr>
        <p:blipFill>
          <a:blip r:embed="rId3"/>
          <a:stretch>
            <a:fillRect/>
          </a:stretch>
        </p:blipFill>
        <p:spPr>
          <a:xfrm>
            <a:off x="9825666" y="6117496"/>
            <a:ext cx="448007" cy="365126"/>
          </a:xfrm>
          <a:prstGeom prst="rect">
            <a:avLst/>
          </a:prstGeom>
        </p:spPr>
      </p:pic>
      <p:pic>
        <p:nvPicPr>
          <p:cNvPr id="17" name="Picture 16">
            <a:extLst>
              <a:ext uri="{FF2B5EF4-FFF2-40B4-BE49-F238E27FC236}">
                <a16:creationId xmlns:a16="http://schemas.microsoft.com/office/drawing/2014/main" id="{16589899-B35C-AC47-B9DE-EDBCF3BFEB2B}"/>
              </a:ext>
            </a:extLst>
          </p:cNvPr>
          <p:cNvPicPr>
            <a:picLocks noChangeAspect="1"/>
          </p:cNvPicPr>
          <p:nvPr userDrawn="1"/>
        </p:nvPicPr>
        <p:blipFill>
          <a:blip r:embed="rId4"/>
          <a:stretch>
            <a:fillRect/>
          </a:stretch>
        </p:blipFill>
        <p:spPr>
          <a:xfrm>
            <a:off x="10530849" y="6117497"/>
            <a:ext cx="365125" cy="365125"/>
          </a:xfrm>
          <a:prstGeom prst="rect">
            <a:avLst/>
          </a:prstGeom>
        </p:spPr>
      </p:pic>
      <p:pic>
        <p:nvPicPr>
          <p:cNvPr id="19" name="Picture 18">
            <a:extLst>
              <a:ext uri="{FF2B5EF4-FFF2-40B4-BE49-F238E27FC236}">
                <a16:creationId xmlns:a16="http://schemas.microsoft.com/office/drawing/2014/main" id="{44367EC9-7862-AE42-BA1E-94EE49503ECB}"/>
              </a:ext>
            </a:extLst>
          </p:cNvPr>
          <p:cNvPicPr>
            <a:picLocks noChangeAspect="1"/>
          </p:cNvPicPr>
          <p:nvPr userDrawn="1"/>
        </p:nvPicPr>
        <p:blipFill>
          <a:blip r:embed="rId5"/>
          <a:stretch>
            <a:fillRect/>
          </a:stretch>
        </p:blipFill>
        <p:spPr>
          <a:xfrm>
            <a:off x="11197596" y="6117496"/>
            <a:ext cx="365126" cy="365126"/>
          </a:xfrm>
          <a:prstGeom prst="rect">
            <a:avLst/>
          </a:prstGeom>
        </p:spPr>
      </p:pic>
      <p:sp>
        <p:nvSpPr>
          <p:cNvPr id="21" name="TextBox 20">
            <a:extLst>
              <a:ext uri="{FF2B5EF4-FFF2-40B4-BE49-F238E27FC236}">
                <a16:creationId xmlns:a16="http://schemas.microsoft.com/office/drawing/2014/main" id="{CEEDED33-3CBD-7547-96CA-876B2F577192}"/>
              </a:ext>
            </a:extLst>
          </p:cNvPr>
          <p:cNvSpPr txBox="1"/>
          <p:nvPr userDrawn="1"/>
        </p:nvSpPr>
        <p:spPr>
          <a:xfrm>
            <a:off x="7458612" y="6161560"/>
            <a:ext cx="2721935" cy="276999"/>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Arial" panose="020B0604020202020204" pitchFamily="34" charset="0"/>
                <a:ea typeface="+mn-ea"/>
                <a:cs typeface="Arial" panose="020B0604020202020204" pitchFamily="34" charset="0"/>
              </a:rPr>
              <a:t> @</a:t>
            </a:r>
            <a:r>
              <a:rPr lang="en-US" sz="1800" kern="1200" dirty="0" err="1">
                <a:solidFill>
                  <a:schemeClr val="tx1"/>
                </a:solidFill>
                <a:effectLst/>
                <a:latin typeface="Arial" panose="020B0604020202020204" pitchFamily="34" charset="0"/>
                <a:ea typeface="+mn-ea"/>
                <a:cs typeface="Arial" panose="020B0604020202020204" pitchFamily="34" charset="0"/>
              </a:rPr>
              <a:t>MarylandConnect</a:t>
            </a:r>
            <a:endParaRPr lang="en-US" sz="1800" kern="1200" dirty="0">
              <a:solidFill>
                <a:schemeClr val="tx1"/>
              </a:solidFill>
              <a:effectLst/>
              <a:latin typeface="Arial" panose="020B0604020202020204" pitchFamily="34" charset="0"/>
              <a:ea typeface="+mn-ea"/>
              <a:cs typeface="Arial" panose="020B0604020202020204" pitchFamily="34" charset="0"/>
            </a:endParaRPr>
          </a:p>
        </p:txBody>
      </p:sp>
      <p:sp>
        <p:nvSpPr>
          <p:cNvPr id="23" name="Text Placeholder 22">
            <a:extLst>
              <a:ext uri="{FF2B5EF4-FFF2-40B4-BE49-F238E27FC236}">
                <a16:creationId xmlns:a16="http://schemas.microsoft.com/office/drawing/2014/main" id="{2C41EA83-6FF3-5B45-A8B8-9E2BDE7C420E}"/>
              </a:ext>
            </a:extLst>
          </p:cNvPr>
          <p:cNvSpPr>
            <a:spLocks noGrp="1"/>
          </p:cNvSpPr>
          <p:nvPr>
            <p:ph type="body" sz="quarter" idx="14"/>
          </p:nvPr>
        </p:nvSpPr>
        <p:spPr>
          <a:xfrm>
            <a:off x="4744077" y="800100"/>
            <a:ext cx="6818645" cy="4507944"/>
          </a:xfrm>
        </p:spPr>
        <p:txBody>
          <a:bodyPr anchor="ctr" anchorCtr="0">
            <a:normAutofit/>
          </a:bodyPr>
          <a:lstStyle>
            <a:lvl1pPr marL="0" indent="0" algn="r">
              <a:spcBef>
                <a:spcPts val="0"/>
              </a:spcBef>
              <a:spcAft>
                <a:spcPts val="3000"/>
              </a:spcAft>
              <a:buNone/>
              <a:defRPr sz="2400" b="0">
                <a:solidFill>
                  <a:schemeClr val="bg1"/>
                </a:solidFill>
              </a:defRPr>
            </a:lvl1pPr>
            <a:lvl2pPr marL="457200" indent="0" algn="r">
              <a:spcBef>
                <a:spcPts val="0"/>
              </a:spcBef>
              <a:spcAft>
                <a:spcPts val="3000"/>
              </a:spcAft>
              <a:buNone/>
              <a:defRPr sz="2000" b="0">
                <a:solidFill>
                  <a:schemeClr val="bg1"/>
                </a:solidFill>
              </a:defRPr>
            </a:lvl2pPr>
            <a:lvl3pPr marL="914400" indent="0" algn="r">
              <a:spcBef>
                <a:spcPts val="0"/>
              </a:spcBef>
              <a:spcAft>
                <a:spcPts val="3000"/>
              </a:spcAft>
              <a:buNone/>
              <a:defRPr sz="1800" b="0">
                <a:solidFill>
                  <a:schemeClr val="bg1"/>
                </a:solidFill>
              </a:defRPr>
            </a:lvl3pPr>
            <a:lvl4pPr marL="1371600" indent="0" algn="r">
              <a:spcBef>
                <a:spcPts val="0"/>
              </a:spcBef>
              <a:spcAft>
                <a:spcPts val="3000"/>
              </a:spcAft>
              <a:buNone/>
              <a:defRPr sz="1600" b="0">
                <a:solidFill>
                  <a:schemeClr val="bg1"/>
                </a:solidFill>
              </a:defRPr>
            </a:lvl4pPr>
            <a:lvl5pPr marL="1828800" indent="0" algn="r">
              <a:spcBef>
                <a:spcPts val="0"/>
              </a:spcBef>
              <a:spcAft>
                <a:spcPts val="3000"/>
              </a:spcAft>
              <a:buNone/>
              <a:defRPr sz="1600" b="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6702D91F-EEC6-45D9-AC8A-0F601F6B774A}"/>
              </a:ext>
            </a:extLst>
          </p:cNvPr>
          <p:cNvPicPr>
            <a:picLocks noChangeAspect="1"/>
          </p:cNvPicPr>
          <p:nvPr userDrawn="1"/>
        </p:nvPicPr>
        <p:blipFill>
          <a:blip r:embed="rId6"/>
          <a:stretch>
            <a:fillRect/>
          </a:stretch>
        </p:blipFill>
        <p:spPr>
          <a:xfrm>
            <a:off x="533400" y="5720114"/>
            <a:ext cx="3083397" cy="948562"/>
          </a:xfrm>
          <a:prstGeom prst="rect">
            <a:avLst/>
          </a:prstGeom>
        </p:spPr>
      </p:pic>
    </p:spTree>
    <p:extLst>
      <p:ext uri="{BB962C8B-B14F-4D97-AF65-F5344CB8AC3E}">
        <p14:creationId xmlns:p14="http://schemas.microsoft.com/office/powerpoint/2010/main" val="928464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400" y="365126"/>
            <a:ext cx="10818018" cy="1106424"/>
          </a:xfrm>
        </p:spPr>
        <p:txBody>
          <a:bodyPr anchor="b" anchorCtr="0">
            <a:normAutofit/>
          </a:bodyPr>
          <a:lstStyle>
            <a:lvl1pPr>
              <a:defRPr sz="3600" cap="none" baseline="0">
                <a:solidFill>
                  <a:schemeClr val="accent3"/>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400" y="1825625"/>
            <a:ext cx="10818018" cy="4180164"/>
          </a:xfrm>
        </p:spPr>
        <p:txBody>
          <a:bodyPr>
            <a:normAutofit/>
          </a:bodyPr>
          <a:lstStyle>
            <a:lvl1pPr marL="0" indent="0">
              <a:spcBef>
                <a:spcPts val="0"/>
              </a:spcBef>
              <a:spcAft>
                <a:spcPts val="1800"/>
              </a:spcAft>
              <a:buClr>
                <a:srgbClr val="F4901F"/>
              </a:buClr>
              <a:buNone/>
              <a:defRPr sz="2000"/>
            </a:lvl1pPr>
            <a:lvl2pPr marL="298450" indent="-285750">
              <a:spcBef>
                <a:spcPts val="0"/>
              </a:spcBef>
              <a:spcAft>
                <a:spcPts val="1800"/>
              </a:spcAft>
              <a:buClr>
                <a:schemeClr val="accent3"/>
              </a:buClr>
              <a:tabLst/>
              <a:defRPr sz="2000"/>
            </a:lvl2pPr>
            <a:lvl3pPr>
              <a:buClr>
                <a:schemeClr val="accent3"/>
              </a:buClr>
              <a:defRPr sz="1800"/>
            </a:lvl3pPr>
            <a:lvl4pPr>
              <a:buClr>
                <a:schemeClr val="accent3"/>
              </a:buClr>
              <a:defRPr sz="1600"/>
            </a:lvl4pPr>
            <a:lvl5pPr>
              <a:buClr>
                <a:schemeClr val="accent3"/>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accent3"/>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7AFC4F1F-6C97-104C-A7D8-50944BE535EE}"/>
              </a:ext>
            </a:extLst>
          </p:cNvPr>
          <p:cNvSpPr/>
          <p:nvPr userDrawn="1"/>
        </p:nvSpPr>
        <p:spPr>
          <a:xfrm>
            <a:off x="0" y="0"/>
            <a:ext cx="45958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52167D37-2AC9-4531-A3DF-A8CCEE9B6CD2}"/>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284660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Comparison">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F8F917A-F347-4CD7-9BFA-51AE70E3F5F7}"/>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7448" y="365124"/>
            <a:ext cx="10815828" cy="1106424"/>
          </a:xfrm>
        </p:spPr>
        <p:txBody>
          <a:bodyPr anchor="b" anchorCtr="0">
            <a:normAutofit/>
          </a:bodyPr>
          <a:lstStyle>
            <a:lvl1pPr>
              <a:defRPr sz="3600">
                <a:solidFill>
                  <a:schemeClr val="accent3"/>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7447" y="1828799"/>
            <a:ext cx="5202936" cy="4176991"/>
          </a:xfrm>
        </p:spPr>
        <p:txBody>
          <a:bodyPr>
            <a:normAutofit/>
          </a:bodyPr>
          <a:lstStyle>
            <a:lvl1pPr marL="0" indent="0">
              <a:spcBef>
                <a:spcPts val="1800"/>
              </a:spcBef>
              <a:spcAft>
                <a:spcPts val="0"/>
              </a:spcAft>
              <a:buClr>
                <a:schemeClr val="accent3"/>
              </a:buClr>
              <a:buNone/>
              <a:defRPr sz="2000"/>
            </a:lvl1pPr>
            <a:lvl2pPr marL="233363" indent="-223838">
              <a:spcBef>
                <a:spcPts val="1200"/>
              </a:spcBef>
              <a:spcAft>
                <a:spcPts val="0"/>
              </a:spcAft>
              <a:buClr>
                <a:schemeClr val="accent3"/>
              </a:buClr>
              <a:tabLst/>
              <a:defRPr sz="2000"/>
            </a:lvl2pPr>
            <a:lvl3pPr marL="458788" indent="-225425">
              <a:spcBef>
                <a:spcPts val="600"/>
              </a:spcBef>
              <a:spcAft>
                <a:spcPts val="0"/>
              </a:spcAft>
              <a:buClr>
                <a:schemeClr val="accent3"/>
              </a:buClr>
              <a:buFont typeface="System Font Regular"/>
              <a:buChar char="-"/>
              <a:tabLst/>
              <a:defRPr sz="1800"/>
            </a:lvl3pPr>
            <a:lvl4pPr>
              <a:spcBef>
                <a:spcPts val="1800"/>
              </a:spcBef>
              <a:spcAft>
                <a:spcPts val="0"/>
              </a:spcAft>
              <a:buClr>
                <a:schemeClr val="accent3"/>
              </a:buClr>
              <a:defRPr sz="1600"/>
            </a:lvl4pPr>
            <a:lvl5pPr>
              <a:spcBef>
                <a:spcPts val="1800"/>
              </a:spcBef>
              <a:spcAft>
                <a:spcPts val="0"/>
              </a:spcAft>
              <a:buClr>
                <a:schemeClr val="accent3"/>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3"/>
                </a:solidFill>
              </a:defRPr>
            </a:lvl1pPr>
          </a:lstStyle>
          <a:p>
            <a:fld id="{1C7E1D1C-CF22-E84F-B05D-DE0C532CFAB0}" type="slidenum">
              <a:rPr lang="en-US" smtClean="0"/>
              <a:pPr/>
              <a:t>‹#›</a:t>
            </a:fld>
            <a:endParaRPr lang="en-US" dirty="0"/>
          </a:p>
        </p:txBody>
      </p:sp>
      <p:cxnSp>
        <p:nvCxnSpPr>
          <p:cNvPr id="11" name="Straight Connector 10">
            <a:extLst>
              <a:ext uri="{FF2B5EF4-FFF2-40B4-BE49-F238E27FC236}">
                <a16:creationId xmlns:a16="http://schemas.microsoft.com/office/drawing/2014/main" id="{3E02ADE8-5D0E-8841-89A3-2BC9D4994A9F}"/>
              </a:ext>
            </a:extLst>
          </p:cNvPr>
          <p:cNvCxnSpPr>
            <a:cxnSpLocks/>
          </p:cNvCxnSpPr>
          <p:nvPr userDrawn="1"/>
        </p:nvCxnSpPr>
        <p:spPr>
          <a:xfrm>
            <a:off x="917448" y="6128452"/>
            <a:ext cx="1705550"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F74FD76C-6CE4-3246-B6BF-69756DBE5DA7}"/>
              </a:ext>
            </a:extLst>
          </p:cNvPr>
          <p:cNvSpPr/>
          <p:nvPr userDrawn="1"/>
        </p:nvSpPr>
        <p:spPr>
          <a:xfrm>
            <a:off x="0" y="0"/>
            <a:ext cx="45958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13CFA9AD-E13C-4ABA-8BC4-B3C46B0EF7DF}"/>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739540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7448" y="365124"/>
            <a:ext cx="10815828" cy="1106424"/>
          </a:xfrm>
        </p:spPr>
        <p:txBody>
          <a:bodyPr anchor="b" anchorCtr="0">
            <a:normAutofit/>
          </a:bodyPr>
          <a:lstStyle>
            <a:lvl1pPr>
              <a:defRPr sz="3600">
                <a:solidFill>
                  <a:schemeClr val="accent3"/>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3"/>
                </a:solidFill>
              </a:defRPr>
            </a:lvl1pPr>
          </a:lstStyle>
          <a:p>
            <a:fld id="{1C7E1D1C-CF22-E84F-B05D-DE0C532CFAB0}" type="slidenum">
              <a:rPr lang="en-US" smtClean="0"/>
              <a:pPr/>
              <a:t>‹#›</a:t>
            </a:fld>
            <a:endParaRPr lang="en-US" dirty="0"/>
          </a:p>
        </p:txBody>
      </p:sp>
      <p:sp>
        <p:nvSpPr>
          <p:cNvPr id="7" name="Rectangle 6">
            <a:extLst>
              <a:ext uri="{FF2B5EF4-FFF2-40B4-BE49-F238E27FC236}">
                <a16:creationId xmlns:a16="http://schemas.microsoft.com/office/drawing/2014/main" id="{3527F2D7-8828-474A-BC4B-9E8FA92D2752}"/>
              </a:ext>
            </a:extLst>
          </p:cNvPr>
          <p:cNvSpPr/>
          <p:nvPr userDrawn="1"/>
        </p:nvSpPr>
        <p:spPr>
          <a:xfrm>
            <a:off x="0" y="0"/>
            <a:ext cx="45958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44A6A60E-73F8-DB41-8BB3-05957E734C04}"/>
              </a:ext>
            </a:extLst>
          </p:cNvPr>
          <p:cNvCxnSpPr>
            <a:cxnSpLocks/>
          </p:cNvCxnSpPr>
          <p:nvPr userDrawn="1"/>
        </p:nvCxnSpPr>
        <p:spPr>
          <a:xfrm>
            <a:off x="917448" y="6128452"/>
            <a:ext cx="1705550"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9FC862EF-C746-474B-BCC9-3E417D6042B2}"/>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1770978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Section Header">
    <p:bg>
      <p:bgPr>
        <a:solidFill>
          <a:schemeClr val="accent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03BBEF-0A33-6549-ABF1-AB1D9D79CD0B}"/>
              </a:ext>
            </a:extLst>
          </p:cNvPr>
          <p:cNvPicPr>
            <a:picLocks noChangeAspect="1"/>
          </p:cNvPicPr>
          <p:nvPr userDrawn="1"/>
        </p:nvPicPr>
        <p:blipFill rotWithShape="1">
          <a:blip r:embed="rId2">
            <a:alphaModFix amt="20000"/>
          </a:blip>
          <a:srcRect l="22947" b="32840"/>
          <a:stretch/>
        </p:blipFill>
        <p:spPr>
          <a:xfrm>
            <a:off x="0" y="936371"/>
            <a:ext cx="6793992" cy="5921629"/>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7266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400" y="365126"/>
            <a:ext cx="10818018" cy="1106424"/>
          </a:xfrm>
        </p:spPr>
        <p:txBody>
          <a:bodyPr anchor="b" anchorCtr="0">
            <a:normAutofit/>
          </a:bodyPr>
          <a:lstStyle>
            <a:lvl1pPr>
              <a:defRPr sz="3600" cap="none" baseline="0">
                <a:solidFill>
                  <a:schemeClr val="accent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400" y="1825625"/>
            <a:ext cx="10818018" cy="4180164"/>
          </a:xfrm>
        </p:spPr>
        <p:txBody>
          <a:bodyPr>
            <a:normAutofit/>
          </a:bodyPr>
          <a:lstStyle>
            <a:lvl1pPr marL="0" indent="0">
              <a:spcBef>
                <a:spcPts val="0"/>
              </a:spcBef>
              <a:spcAft>
                <a:spcPts val="1800"/>
              </a:spcAft>
              <a:buClr>
                <a:schemeClr val="accent2"/>
              </a:buClr>
              <a:buNone/>
              <a:defRPr sz="2000"/>
            </a:lvl1pPr>
            <a:lvl2pPr marL="298450" indent="-285750">
              <a:spcBef>
                <a:spcPts val="0"/>
              </a:spcBef>
              <a:spcAft>
                <a:spcPts val="1800"/>
              </a:spcAft>
              <a:buClr>
                <a:schemeClr val="accent2"/>
              </a:buClr>
              <a:tabLst/>
              <a:defRPr sz="2000"/>
            </a:lvl2pPr>
            <a:lvl3pPr>
              <a:buClr>
                <a:schemeClr val="accent2"/>
              </a:buClr>
              <a:defRPr sz="1800"/>
            </a:lvl3pPr>
            <a:lvl4pPr>
              <a:buClr>
                <a:schemeClr val="accent2"/>
              </a:buClr>
              <a:defRPr sz="1600"/>
            </a:lvl4pPr>
            <a:lvl5pPr>
              <a:buClr>
                <a:schemeClr val="accent2"/>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accent2"/>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C61F0C3-A3D2-C045-B773-22C25838E423}"/>
              </a:ext>
            </a:extLst>
          </p:cNvPr>
          <p:cNvSpPr/>
          <p:nvPr userDrawn="1"/>
        </p:nvSpPr>
        <p:spPr>
          <a:xfrm>
            <a:off x="0" y="0"/>
            <a:ext cx="45958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88D1668-1182-439D-A9BA-640CFDD31DF7}"/>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1652175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4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760"/>
            <a:ext cx="10818876" cy="1106424"/>
          </a:xfrm>
        </p:spPr>
        <p:txBody>
          <a:bodyPr anchor="b" anchorCtr="0">
            <a:normAutofit/>
          </a:bodyPr>
          <a:lstStyle>
            <a:lvl1pPr>
              <a:defRPr sz="3600">
                <a:solidFill>
                  <a:schemeClr val="accent2"/>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4400" y="1828800"/>
            <a:ext cx="5202936" cy="4176991"/>
          </a:xfrm>
        </p:spPr>
        <p:txBody>
          <a:bodyPr>
            <a:normAutofit/>
          </a:bodyPr>
          <a:lstStyle>
            <a:lvl1pPr marL="0" indent="0">
              <a:spcBef>
                <a:spcPts val="1800"/>
              </a:spcBef>
              <a:spcAft>
                <a:spcPts val="0"/>
              </a:spcAft>
              <a:buClr>
                <a:schemeClr val="accent2"/>
              </a:buClr>
              <a:buNone/>
              <a:defRPr sz="2000"/>
            </a:lvl1pPr>
            <a:lvl2pPr marL="233363" indent="-223838">
              <a:spcBef>
                <a:spcPts val="1200"/>
              </a:spcBef>
              <a:spcAft>
                <a:spcPts val="0"/>
              </a:spcAft>
              <a:buClr>
                <a:schemeClr val="accent2"/>
              </a:buClr>
              <a:tabLst/>
              <a:defRPr sz="2000"/>
            </a:lvl2pPr>
            <a:lvl3pPr marL="458788" indent="-225425">
              <a:spcBef>
                <a:spcPts val="600"/>
              </a:spcBef>
              <a:spcAft>
                <a:spcPts val="0"/>
              </a:spcAft>
              <a:buClr>
                <a:schemeClr val="accent2"/>
              </a:buClr>
              <a:buFont typeface="System Font Regular"/>
              <a:buChar char="-"/>
              <a:tabLst/>
              <a:defRPr sz="1800"/>
            </a:lvl3pPr>
            <a:lvl4pPr>
              <a:spcBef>
                <a:spcPts val="1800"/>
              </a:spcBef>
              <a:spcAft>
                <a:spcPts val="0"/>
              </a:spcAft>
              <a:buClr>
                <a:schemeClr val="accent2"/>
              </a:buClr>
              <a:defRPr sz="1600"/>
            </a:lvl4pPr>
            <a:lvl5pPr>
              <a:spcBef>
                <a:spcPts val="1800"/>
              </a:spcBef>
              <a:spcAft>
                <a:spcPts val="0"/>
              </a:spcAft>
              <a:buClr>
                <a:schemeClr val="accent2"/>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2"/>
                </a:solidFill>
              </a:defRPr>
            </a:lvl1pPr>
          </a:lstStyle>
          <a:p>
            <a:fld id="{1C7E1D1C-CF22-E84F-B05D-DE0C532CFAB0}" type="slidenum">
              <a:rPr lang="en-US" smtClean="0"/>
              <a:pPr/>
              <a:t>‹#›</a:t>
            </a:fld>
            <a:endParaRPr lang="en-US" dirty="0"/>
          </a:p>
        </p:txBody>
      </p:sp>
      <p:cxnSp>
        <p:nvCxnSpPr>
          <p:cNvPr id="11" name="Straight Connector 10">
            <a:extLst>
              <a:ext uri="{FF2B5EF4-FFF2-40B4-BE49-F238E27FC236}">
                <a16:creationId xmlns:a16="http://schemas.microsoft.com/office/drawing/2014/main" id="{3E02ADE8-5D0E-8841-89A3-2BC9D4994A9F}"/>
              </a:ext>
            </a:extLst>
          </p:cNvPr>
          <p:cNvCxnSpPr>
            <a:cxnSpLocks/>
          </p:cNvCxnSpPr>
          <p:nvPr userDrawn="1"/>
        </p:nvCxnSpPr>
        <p:spPr>
          <a:xfrm>
            <a:off x="914400" y="6126480"/>
            <a:ext cx="170555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A0FE2F6B-9BD2-094D-A8C6-6425286843CA}"/>
              </a:ext>
            </a:extLst>
          </p:cNvPr>
          <p:cNvSpPr/>
          <p:nvPr userDrawn="1"/>
        </p:nvSpPr>
        <p:spPr>
          <a:xfrm>
            <a:off x="0" y="0"/>
            <a:ext cx="45958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81FE7E1-899D-44C8-ACFA-6FA9483DAF4F}"/>
              </a:ext>
            </a:extLst>
          </p:cNvPr>
          <p:cNvPicPr>
            <a:picLocks noChangeAspect="1"/>
          </p:cNvPicPr>
          <p:nvPr userDrawn="1"/>
        </p:nvPicPr>
        <p:blipFill>
          <a:blip r:embed="rId2"/>
          <a:stretch>
            <a:fillRect/>
          </a:stretch>
        </p:blipFill>
        <p:spPr>
          <a:xfrm>
            <a:off x="930103" y="6239971"/>
            <a:ext cx="1689847" cy="519857"/>
          </a:xfrm>
          <a:prstGeom prst="rect">
            <a:avLst/>
          </a:prstGeom>
        </p:spPr>
      </p:pic>
      <p:sp>
        <p:nvSpPr>
          <p:cNvPr id="15" name="Picture Placeholder 13">
            <a:extLst>
              <a:ext uri="{FF2B5EF4-FFF2-40B4-BE49-F238E27FC236}">
                <a16:creationId xmlns:a16="http://schemas.microsoft.com/office/drawing/2014/main" id="{CBE79748-492C-4D9E-B8B6-00454012B70B}"/>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Tree>
    <p:extLst>
      <p:ext uri="{BB962C8B-B14F-4D97-AF65-F5344CB8AC3E}">
        <p14:creationId xmlns:p14="http://schemas.microsoft.com/office/powerpoint/2010/main" val="1743059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2"/>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2"/>
                </a:solidFill>
              </a:defRPr>
            </a:lvl1pPr>
          </a:lstStyle>
          <a:p>
            <a:fld id="{1C7E1D1C-CF22-E84F-B05D-DE0C532CFAB0}" type="slidenum">
              <a:rPr lang="en-US" smtClean="0"/>
              <a:pPr/>
              <a:t>‹#›</a:t>
            </a:fld>
            <a:endParaRPr lang="en-US" dirty="0"/>
          </a:p>
        </p:txBody>
      </p:sp>
      <p:cxnSp>
        <p:nvCxnSpPr>
          <p:cNvPr id="12" name="Straight Connector 11">
            <a:extLst>
              <a:ext uri="{FF2B5EF4-FFF2-40B4-BE49-F238E27FC236}">
                <a16:creationId xmlns:a16="http://schemas.microsoft.com/office/drawing/2014/main" id="{D0188296-07A3-A24B-B169-ACF0B1713AB4}"/>
              </a:ext>
            </a:extLst>
          </p:cNvPr>
          <p:cNvCxnSpPr>
            <a:cxnSpLocks/>
          </p:cNvCxnSpPr>
          <p:nvPr userDrawn="1"/>
        </p:nvCxnSpPr>
        <p:spPr>
          <a:xfrm>
            <a:off x="914400" y="6126480"/>
            <a:ext cx="170555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3AB706C5-2EBB-7345-BFB6-170E1A7854E5}"/>
              </a:ext>
            </a:extLst>
          </p:cNvPr>
          <p:cNvSpPr/>
          <p:nvPr userDrawn="1"/>
        </p:nvSpPr>
        <p:spPr>
          <a:xfrm>
            <a:off x="0" y="0"/>
            <a:ext cx="45958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646226F-9A3B-4441-9951-7A0BB945A8F9}"/>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569661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9CC178-F1FD-6D40-A405-C5A6DCD161B3}"/>
              </a:ext>
            </a:extLst>
          </p:cNvPr>
          <p:cNvSpPr>
            <a:spLocks noGrp="1"/>
          </p:cNvSpPr>
          <p:nvPr>
            <p:ph type="title"/>
          </p:nvPr>
        </p:nvSpPr>
        <p:spPr>
          <a:xfrm>
            <a:off x="838200" y="365125"/>
            <a:ext cx="10515600" cy="1325563"/>
          </a:xfrm>
          <a:prstGeom prst="rect">
            <a:avLst/>
          </a:prstGeom>
        </p:spPr>
        <p:txBody>
          <a:bodyPr vert="horz" lIns="0" tIns="0" rIns="0" bIns="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8378FDB2-B90A-3048-AFFC-518E383F8B7C}"/>
              </a:ext>
            </a:extLst>
          </p:cNvPr>
          <p:cNvSpPr>
            <a:spLocks noGrp="1"/>
          </p:cNvSpPr>
          <p:nvPr>
            <p:ph type="body" idx="1"/>
          </p:nvPr>
        </p:nvSpPr>
        <p:spPr>
          <a:xfrm>
            <a:off x="838200" y="1825625"/>
            <a:ext cx="10515600" cy="4351338"/>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43004E-DD18-5C43-83B4-684D0DBEA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36D1AFD1-0903-1549-8B2C-BAD9316B70FE}" type="datetime1">
              <a:rPr lang="en-US" smtClean="0"/>
              <a:t>6/3/2021</a:t>
            </a:fld>
            <a:endParaRPr lang="en-US"/>
          </a:p>
        </p:txBody>
      </p:sp>
      <p:sp>
        <p:nvSpPr>
          <p:cNvPr id="5" name="Footer Placeholder 4">
            <a:extLst>
              <a:ext uri="{FF2B5EF4-FFF2-40B4-BE49-F238E27FC236}">
                <a16:creationId xmlns:a16="http://schemas.microsoft.com/office/drawing/2014/main" id="{CDC4F15D-369B-004A-9EF7-E69329D911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F215BD16-D4E5-5A41-B9FE-6E10D34CD1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1C7E1D1C-CF22-E84F-B05D-DE0C532CFAB0}" type="slidenum">
              <a:rPr lang="en-US" smtClean="0"/>
              <a:pPr/>
              <a:t>‹#›</a:t>
            </a:fld>
            <a:endParaRPr lang="en-US"/>
          </a:p>
        </p:txBody>
      </p:sp>
    </p:spTree>
    <p:extLst>
      <p:ext uri="{BB962C8B-B14F-4D97-AF65-F5344CB8AC3E}">
        <p14:creationId xmlns:p14="http://schemas.microsoft.com/office/powerpoint/2010/main" val="1453401112"/>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7" r:id="rId3"/>
    <p:sldLayoutId id="2147483677" r:id="rId4"/>
    <p:sldLayoutId id="2147483679"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 id="2147483704" r:id="rId18"/>
    <p:sldLayoutId id="2147483705" r:id="rId19"/>
    <p:sldLayoutId id="2147483706" r:id="rId20"/>
    <p:sldLayoutId id="2147483707" r:id="rId21"/>
    <p:sldLayoutId id="2147483700" r:id="rId22"/>
    <p:sldLayoutId id="2147483701" r:id="rId23"/>
    <p:sldLayoutId id="2147483702" r:id="rId24"/>
    <p:sldLayoutId id="2147483703" r:id="rId25"/>
    <p:sldLayoutId id="2147483684" r:id="rId26"/>
  </p:sldLayoutIdLst>
  <p:hf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0880F-5A59-4D68-ADCB-1AE2095F20AF}"/>
              </a:ext>
            </a:extLst>
          </p:cNvPr>
          <p:cNvSpPr>
            <a:spLocks noGrp="1"/>
          </p:cNvSpPr>
          <p:nvPr>
            <p:ph type="ctrTitle"/>
          </p:nvPr>
        </p:nvSpPr>
        <p:spPr/>
        <p:txBody>
          <a:bodyPr>
            <a:normAutofit fontScale="90000"/>
          </a:bodyPr>
          <a:lstStyle/>
          <a:p>
            <a:br>
              <a:rPr lang="en-US" dirty="0"/>
            </a:br>
            <a:r>
              <a:rPr lang="en-US" dirty="0"/>
              <a:t>Final 2022 Plan Certification Standards	</a:t>
            </a:r>
          </a:p>
        </p:txBody>
      </p:sp>
      <p:sp>
        <p:nvSpPr>
          <p:cNvPr id="3" name="Subtitle 2">
            <a:extLst>
              <a:ext uri="{FF2B5EF4-FFF2-40B4-BE49-F238E27FC236}">
                <a16:creationId xmlns:a16="http://schemas.microsoft.com/office/drawing/2014/main" id="{C47D7D26-3B06-4515-B4E3-76B7B939A0F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82953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4F65C-3E8D-41AB-B14C-9B39B40C9350}"/>
              </a:ext>
            </a:extLst>
          </p:cNvPr>
          <p:cNvSpPr>
            <a:spLocks noGrp="1"/>
          </p:cNvSpPr>
          <p:nvPr>
            <p:ph type="title"/>
          </p:nvPr>
        </p:nvSpPr>
        <p:spPr>
          <a:xfrm>
            <a:off x="914400" y="365126"/>
            <a:ext cx="10818018" cy="600074"/>
          </a:xfrm>
        </p:spPr>
        <p:txBody>
          <a:bodyPr/>
          <a:lstStyle/>
          <a:p>
            <a:r>
              <a:rPr lang="en-US" dirty="0"/>
              <a:t>2022 Plan Certification Standard Goals	</a:t>
            </a:r>
          </a:p>
        </p:txBody>
      </p:sp>
      <p:sp>
        <p:nvSpPr>
          <p:cNvPr id="3" name="Content Placeholder 2">
            <a:extLst>
              <a:ext uri="{FF2B5EF4-FFF2-40B4-BE49-F238E27FC236}">
                <a16:creationId xmlns:a16="http://schemas.microsoft.com/office/drawing/2014/main" id="{65E112BC-F1D8-4969-A24F-B3B4D1B108C5}"/>
              </a:ext>
            </a:extLst>
          </p:cNvPr>
          <p:cNvSpPr>
            <a:spLocks noGrp="1"/>
          </p:cNvSpPr>
          <p:nvPr>
            <p:ph idx="1"/>
          </p:nvPr>
        </p:nvSpPr>
        <p:spPr>
          <a:xfrm>
            <a:off x="914400" y="1509057"/>
            <a:ext cx="10818018" cy="4554286"/>
          </a:xfrm>
        </p:spPr>
        <p:txBody>
          <a:bodyPr>
            <a:normAutofit/>
          </a:bodyPr>
          <a:lstStyle/>
          <a:p>
            <a:r>
              <a:rPr lang="en-US" dirty="0"/>
              <a:t>The 2022 plan certification standards seek to:</a:t>
            </a:r>
          </a:p>
          <a:p>
            <a:pPr marL="457200" indent="-457200">
              <a:buFont typeface="+mj-lt"/>
              <a:buAutoNum type="arabicPeriod"/>
            </a:pPr>
            <a:r>
              <a:rPr lang="en-US" dirty="0"/>
              <a:t>Build on 2021 and earlier improvements</a:t>
            </a:r>
          </a:p>
          <a:p>
            <a:pPr marL="457200" indent="-457200">
              <a:buFont typeface="+mj-lt"/>
              <a:buAutoNum type="arabicPeriod"/>
            </a:pPr>
            <a:r>
              <a:rPr lang="en-US" dirty="0"/>
              <a:t>Align consumer incentives for health care utilization with state population health goals</a:t>
            </a:r>
          </a:p>
          <a:p>
            <a:pPr marL="457200" indent="-457200">
              <a:buFont typeface="+mj-lt"/>
              <a:buAutoNum type="arabicPeriod"/>
            </a:pPr>
            <a:r>
              <a:rPr lang="en-US" dirty="0"/>
              <a:t>Strengthen the value proposition of bronze value plans</a:t>
            </a:r>
          </a:p>
          <a:p>
            <a:pPr marL="457200" indent="-457200">
              <a:buFont typeface="+mj-lt"/>
              <a:buAutoNum type="arabicPeriod"/>
            </a:pPr>
            <a:r>
              <a:rPr lang="en-US" dirty="0"/>
              <a:t>Improve consumer understanding of telehealth benefits</a:t>
            </a:r>
          </a:p>
          <a:p>
            <a:pPr marL="457200" indent="-457200">
              <a:buFont typeface="+mj-lt"/>
              <a:buAutoNum type="arabicPeriod"/>
            </a:pPr>
            <a:r>
              <a:rPr lang="en-US" dirty="0"/>
              <a:t>Enable easier enrollee access to their electronic health information</a:t>
            </a:r>
          </a:p>
          <a:p>
            <a:pPr marL="457200" indent="-457200">
              <a:buFont typeface="+mj-lt"/>
              <a:buAutoNum type="arabicPeriod"/>
            </a:pPr>
            <a:r>
              <a:rPr lang="en-US" dirty="0"/>
              <a:t>Enhance information on dental plans available to consumers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055A08AC-5A44-4FF0-9422-37D04156CE76}"/>
              </a:ext>
            </a:extLst>
          </p:cNvPr>
          <p:cNvSpPr>
            <a:spLocks noGrp="1"/>
          </p:cNvSpPr>
          <p:nvPr>
            <p:ph type="sldNum" sz="quarter" idx="12"/>
          </p:nvPr>
        </p:nvSpPr>
        <p:spPr/>
        <p:txBody>
          <a:bodyPr/>
          <a:lstStyle/>
          <a:p>
            <a:fld id="{1C7E1D1C-CF22-E84F-B05D-DE0C532CFAB0}" type="slidenum">
              <a:rPr lang="en-US" smtClean="0"/>
              <a:pPr/>
              <a:t>2</a:t>
            </a:fld>
            <a:endParaRPr lang="en-US" dirty="0"/>
          </a:p>
        </p:txBody>
      </p:sp>
    </p:spTree>
    <p:extLst>
      <p:ext uri="{BB962C8B-B14F-4D97-AF65-F5344CB8AC3E}">
        <p14:creationId xmlns:p14="http://schemas.microsoft.com/office/powerpoint/2010/main" val="62714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4F65C-3E8D-41AB-B14C-9B39B40C9350}"/>
              </a:ext>
            </a:extLst>
          </p:cNvPr>
          <p:cNvSpPr>
            <a:spLocks noGrp="1"/>
          </p:cNvSpPr>
          <p:nvPr>
            <p:ph type="title"/>
          </p:nvPr>
        </p:nvSpPr>
        <p:spPr>
          <a:xfrm>
            <a:off x="914400" y="365126"/>
            <a:ext cx="10818018" cy="600074"/>
          </a:xfrm>
        </p:spPr>
        <p:txBody>
          <a:bodyPr/>
          <a:lstStyle/>
          <a:p>
            <a:r>
              <a:rPr lang="en-US" dirty="0"/>
              <a:t>Bronze Value Plan Modifications </a:t>
            </a:r>
          </a:p>
        </p:txBody>
      </p:sp>
      <p:sp>
        <p:nvSpPr>
          <p:cNvPr id="3" name="Content Placeholder 2">
            <a:extLst>
              <a:ext uri="{FF2B5EF4-FFF2-40B4-BE49-F238E27FC236}">
                <a16:creationId xmlns:a16="http://schemas.microsoft.com/office/drawing/2014/main" id="{65E112BC-F1D8-4969-A24F-B3B4D1B108C5}"/>
              </a:ext>
            </a:extLst>
          </p:cNvPr>
          <p:cNvSpPr>
            <a:spLocks noGrp="1"/>
          </p:cNvSpPr>
          <p:nvPr>
            <p:ph idx="1"/>
          </p:nvPr>
        </p:nvSpPr>
        <p:spPr>
          <a:xfrm>
            <a:off x="914400" y="1509056"/>
            <a:ext cx="10818018" cy="4673629"/>
          </a:xfrm>
        </p:spPr>
        <p:txBody>
          <a:bodyPr>
            <a:normAutofit/>
          </a:bodyPr>
          <a:lstStyle/>
          <a:p>
            <a:pPr>
              <a:lnSpc>
                <a:spcPct val="100000"/>
              </a:lnSpc>
              <a:spcAft>
                <a:spcPts val="600"/>
              </a:spcAft>
            </a:pPr>
            <a:r>
              <a:rPr lang="en-US" dirty="0"/>
              <a:t>Modify bronze value plan standards to require coverage before the deductible of: </a:t>
            </a:r>
          </a:p>
          <a:p>
            <a:pPr marL="641350" lvl="1" indent="-342900">
              <a:lnSpc>
                <a:spcPct val="107000"/>
              </a:lnSpc>
              <a:spcAft>
                <a:spcPts val="0"/>
              </a:spcAft>
            </a:pPr>
            <a:r>
              <a:rPr lang="en-US" dirty="0"/>
              <a:t>Primary care visits with a copay of not more than $40</a:t>
            </a:r>
          </a:p>
          <a:p>
            <a:pPr marL="641350" lvl="1" indent="-342900">
              <a:lnSpc>
                <a:spcPct val="107000"/>
              </a:lnSpc>
              <a:spcAft>
                <a:spcPts val="0"/>
              </a:spcAft>
            </a:pPr>
            <a:r>
              <a:rPr lang="en-US" dirty="0"/>
              <a:t>Mental health and substance use disorder outpatient visits with a copay of not more than $40</a:t>
            </a:r>
          </a:p>
          <a:p>
            <a:pPr marL="641350" lvl="1" indent="-342900">
              <a:lnSpc>
                <a:spcPct val="107000"/>
              </a:lnSpc>
              <a:spcAft>
                <a:spcPts val="0"/>
              </a:spcAft>
            </a:pPr>
            <a:r>
              <a:rPr lang="en-US" dirty="0"/>
              <a:t>Generic drugs with a copay of not more than $20</a:t>
            </a:r>
          </a:p>
          <a:p>
            <a:pPr marL="641350" lvl="1" indent="-342900">
              <a:lnSpc>
                <a:spcPct val="100000"/>
              </a:lnSpc>
              <a:spcAft>
                <a:spcPts val="1200"/>
              </a:spcAft>
              <a:buFont typeface="Courier New" panose="02070309020205020404" pitchFamily="49" charset="0"/>
              <a:buChar char="o"/>
            </a:pPr>
            <a:endParaRPr lang="en-US" dirty="0"/>
          </a:p>
          <a:p>
            <a:pPr marL="641350" lvl="1" indent="-342900">
              <a:lnSpc>
                <a:spcPct val="100000"/>
              </a:lnSpc>
              <a:spcAft>
                <a:spcPts val="0"/>
              </a:spcAft>
            </a:pPr>
            <a:r>
              <a:rPr lang="en-US" u="sng" dirty="0"/>
              <a:t>Goal</a:t>
            </a:r>
            <a:r>
              <a:rPr lang="en-US" dirty="0"/>
              <a:t>: align with Maryland population health initiatives focused on supporting primary care and opioid use disorder treatment and prevention, and strengthen the value proposition of bronze value plans. </a:t>
            </a:r>
          </a:p>
          <a:p>
            <a:pPr marL="342900" indent="-342900">
              <a:lnSpc>
                <a:spcPct val="100000"/>
              </a:lnSpc>
              <a:spcBef>
                <a:spcPts val="1200"/>
              </a:spcBef>
              <a:spcAft>
                <a:spcPts val="1200"/>
              </a:spcAft>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055A08AC-5A44-4FF0-9422-37D04156CE76}"/>
              </a:ext>
            </a:extLst>
          </p:cNvPr>
          <p:cNvSpPr>
            <a:spLocks noGrp="1"/>
          </p:cNvSpPr>
          <p:nvPr>
            <p:ph type="sldNum" sz="quarter" idx="12"/>
          </p:nvPr>
        </p:nvSpPr>
        <p:spPr/>
        <p:txBody>
          <a:bodyPr/>
          <a:lstStyle/>
          <a:p>
            <a:fld id="{1C7E1D1C-CF22-E84F-B05D-DE0C532CFAB0}" type="slidenum">
              <a:rPr lang="en-US" smtClean="0"/>
              <a:pPr/>
              <a:t>3</a:t>
            </a:fld>
            <a:endParaRPr lang="en-US" dirty="0"/>
          </a:p>
        </p:txBody>
      </p:sp>
    </p:spTree>
    <p:extLst>
      <p:ext uri="{BB962C8B-B14F-4D97-AF65-F5344CB8AC3E}">
        <p14:creationId xmlns:p14="http://schemas.microsoft.com/office/powerpoint/2010/main" val="2275647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4F65C-3E8D-41AB-B14C-9B39B40C9350}"/>
              </a:ext>
            </a:extLst>
          </p:cNvPr>
          <p:cNvSpPr>
            <a:spLocks noGrp="1"/>
          </p:cNvSpPr>
          <p:nvPr>
            <p:ph type="title"/>
          </p:nvPr>
        </p:nvSpPr>
        <p:spPr>
          <a:xfrm>
            <a:off x="914400" y="365126"/>
            <a:ext cx="10818018" cy="600074"/>
          </a:xfrm>
        </p:spPr>
        <p:txBody>
          <a:bodyPr/>
          <a:lstStyle/>
          <a:p>
            <a:r>
              <a:rPr lang="en-US" dirty="0"/>
              <a:t>Silver and Gold Value Plan Modifications</a:t>
            </a:r>
          </a:p>
        </p:txBody>
      </p:sp>
      <p:sp>
        <p:nvSpPr>
          <p:cNvPr id="3" name="Content Placeholder 2">
            <a:extLst>
              <a:ext uri="{FF2B5EF4-FFF2-40B4-BE49-F238E27FC236}">
                <a16:creationId xmlns:a16="http://schemas.microsoft.com/office/drawing/2014/main" id="{65E112BC-F1D8-4969-A24F-B3B4D1B108C5}"/>
              </a:ext>
            </a:extLst>
          </p:cNvPr>
          <p:cNvSpPr>
            <a:spLocks noGrp="1"/>
          </p:cNvSpPr>
          <p:nvPr>
            <p:ph idx="1"/>
          </p:nvPr>
        </p:nvSpPr>
        <p:spPr>
          <a:xfrm>
            <a:off x="914400" y="1509057"/>
            <a:ext cx="10818018" cy="4554286"/>
          </a:xfrm>
        </p:spPr>
        <p:txBody>
          <a:bodyPr>
            <a:normAutofit/>
          </a:bodyPr>
          <a:lstStyle/>
          <a:p>
            <a:pPr>
              <a:lnSpc>
                <a:spcPct val="120000"/>
              </a:lnSpc>
              <a:spcAft>
                <a:spcPts val="600"/>
              </a:spcAft>
            </a:pPr>
            <a:r>
              <a:rPr lang="en-US" dirty="0"/>
              <a:t>1. Modify before deductible services to include mental/substance use disorder outpatient visits (all 2021 silver &amp; gold value plans already meet this standard)</a:t>
            </a:r>
          </a:p>
          <a:p>
            <a:pPr marL="641350" lvl="1" indent="-342900">
              <a:lnSpc>
                <a:spcPct val="120000"/>
              </a:lnSpc>
              <a:spcAft>
                <a:spcPts val="600"/>
              </a:spcAft>
            </a:pPr>
            <a:r>
              <a:rPr lang="en-US" u="sng" dirty="0"/>
              <a:t>Goal</a:t>
            </a:r>
            <a:r>
              <a:rPr lang="en-US" dirty="0"/>
              <a:t>: Align with Maryland focus on opioid use disorder treatment and prevention; clarify implicit requirement</a:t>
            </a:r>
          </a:p>
          <a:p>
            <a:pPr>
              <a:lnSpc>
                <a:spcPct val="120000"/>
              </a:lnSpc>
              <a:spcAft>
                <a:spcPts val="600"/>
              </a:spcAft>
            </a:pPr>
            <a:r>
              <a:rPr lang="en-US" dirty="0"/>
              <a:t>2. Modify before deductible services to include coverage of diabetic supplies (insulin and glucometers) with no cost sharing, with permitted limitation of items covered with no cost sharing to preferred brands </a:t>
            </a:r>
          </a:p>
          <a:p>
            <a:pPr marL="641350" lvl="1" indent="-342900">
              <a:lnSpc>
                <a:spcPct val="120000"/>
              </a:lnSpc>
              <a:spcAft>
                <a:spcPts val="600"/>
              </a:spcAft>
            </a:pPr>
            <a:r>
              <a:rPr lang="en-US" u="sng" dirty="0"/>
              <a:t>Goal</a:t>
            </a:r>
            <a:r>
              <a:rPr lang="en-US" b="1" dirty="0"/>
              <a:t>: </a:t>
            </a:r>
            <a:r>
              <a:rPr lang="en-US" dirty="0"/>
              <a:t>Align with Maryland focus on treatment and prevention of diabetes</a:t>
            </a:r>
          </a:p>
          <a:p>
            <a:pPr marL="641350" lvl="1" indent="-342900">
              <a:lnSpc>
                <a:spcPct val="120000"/>
              </a:lnSpc>
              <a:spcAft>
                <a:spcPts val="600"/>
              </a:spcAft>
            </a:pPr>
            <a:r>
              <a:rPr lang="en-US" dirty="0"/>
              <a:t>Note that, due to the requirements of the benchmark plan and §15-822(d)(3) of the Insurance Article, test strips are already required without cost sharing unless the plan is a high-deductible plan. </a:t>
            </a:r>
            <a:endParaRPr lang="en-US" b="1" dirty="0"/>
          </a:p>
          <a:p>
            <a:pPr marL="641350" lvl="1" indent="-342900">
              <a:lnSpc>
                <a:spcPct val="120000"/>
              </a:lnSpc>
              <a:spcAft>
                <a:spcPts val="600"/>
              </a:spcAft>
            </a:pPr>
            <a:endParaRPr lang="en-US" dirty="0"/>
          </a:p>
        </p:txBody>
      </p:sp>
      <p:sp>
        <p:nvSpPr>
          <p:cNvPr id="4" name="Slide Number Placeholder 3">
            <a:extLst>
              <a:ext uri="{FF2B5EF4-FFF2-40B4-BE49-F238E27FC236}">
                <a16:creationId xmlns:a16="http://schemas.microsoft.com/office/drawing/2014/main" id="{055A08AC-5A44-4FF0-9422-37D04156CE76}"/>
              </a:ext>
            </a:extLst>
          </p:cNvPr>
          <p:cNvSpPr>
            <a:spLocks noGrp="1"/>
          </p:cNvSpPr>
          <p:nvPr>
            <p:ph type="sldNum" sz="quarter" idx="12"/>
          </p:nvPr>
        </p:nvSpPr>
        <p:spPr/>
        <p:txBody>
          <a:bodyPr/>
          <a:lstStyle/>
          <a:p>
            <a:fld id="{1C7E1D1C-CF22-E84F-B05D-DE0C532CFAB0}" type="slidenum">
              <a:rPr lang="en-US" smtClean="0"/>
              <a:pPr/>
              <a:t>4</a:t>
            </a:fld>
            <a:endParaRPr lang="en-US" dirty="0"/>
          </a:p>
        </p:txBody>
      </p:sp>
    </p:spTree>
    <p:extLst>
      <p:ext uri="{BB962C8B-B14F-4D97-AF65-F5344CB8AC3E}">
        <p14:creationId xmlns:p14="http://schemas.microsoft.com/office/powerpoint/2010/main" val="3011645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4F65C-3E8D-41AB-B14C-9B39B40C9350}"/>
              </a:ext>
            </a:extLst>
          </p:cNvPr>
          <p:cNvSpPr>
            <a:spLocks noGrp="1"/>
          </p:cNvSpPr>
          <p:nvPr>
            <p:ph type="title"/>
          </p:nvPr>
        </p:nvSpPr>
        <p:spPr>
          <a:xfrm>
            <a:off x="914400" y="365126"/>
            <a:ext cx="10818018" cy="600074"/>
          </a:xfrm>
        </p:spPr>
        <p:txBody>
          <a:bodyPr/>
          <a:lstStyle/>
          <a:p>
            <a:r>
              <a:rPr lang="en-US" dirty="0"/>
              <a:t>Telehealth Transparency</a:t>
            </a:r>
          </a:p>
        </p:txBody>
      </p:sp>
      <p:sp>
        <p:nvSpPr>
          <p:cNvPr id="3" name="Content Placeholder 2">
            <a:extLst>
              <a:ext uri="{FF2B5EF4-FFF2-40B4-BE49-F238E27FC236}">
                <a16:creationId xmlns:a16="http://schemas.microsoft.com/office/drawing/2014/main" id="{65E112BC-F1D8-4969-A24F-B3B4D1B108C5}"/>
              </a:ext>
            </a:extLst>
          </p:cNvPr>
          <p:cNvSpPr>
            <a:spLocks noGrp="1"/>
          </p:cNvSpPr>
          <p:nvPr>
            <p:ph idx="1"/>
          </p:nvPr>
        </p:nvSpPr>
        <p:spPr>
          <a:xfrm>
            <a:off x="914400" y="1509057"/>
            <a:ext cx="10818018" cy="4554286"/>
          </a:xfrm>
        </p:spPr>
        <p:txBody>
          <a:bodyPr>
            <a:normAutofit/>
          </a:bodyPr>
          <a:lstStyle/>
          <a:p>
            <a:r>
              <a:rPr lang="en-US" dirty="0"/>
              <a:t>Require issuers to describe their coverage of telehealth services in their “Important Information About This Plan” document </a:t>
            </a:r>
          </a:p>
          <a:p>
            <a:pPr marL="641350" lvl="1" indent="-342900"/>
            <a:r>
              <a:rPr lang="en-US" u="sng" dirty="0"/>
              <a:t>Goal</a:t>
            </a:r>
            <a:r>
              <a:rPr lang="en-US" dirty="0"/>
              <a:t>: Provide additional information in response to increased consumer interest in telehealth services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055A08AC-5A44-4FF0-9422-37D04156CE76}"/>
              </a:ext>
            </a:extLst>
          </p:cNvPr>
          <p:cNvSpPr>
            <a:spLocks noGrp="1"/>
          </p:cNvSpPr>
          <p:nvPr>
            <p:ph type="sldNum" sz="quarter" idx="12"/>
          </p:nvPr>
        </p:nvSpPr>
        <p:spPr/>
        <p:txBody>
          <a:bodyPr/>
          <a:lstStyle/>
          <a:p>
            <a:fld id="{1C7E1D1C-CF22-E84F-B05D-DE0C532CFAB0}" type="slidenum">
              <a:rPr lang="en-US" smtClean="0"/>
              <a:pPr/>
              <a:t>5</a:t>
            </a:fld>
            <a:endParaRPr lang="en-US" dirty="0"/>
          </a:p>
        </p:txBody>
      </p:sp>
    </p:spTree>
    <p:extLst>
      <p:ext uri="{BB962C8B-B14F-4D97-AF65-F5344CB8AC3E}">
        <p14:creationId xmlns:p14="http://schemas.microsoft.com/office/powerpoint/2010/main" val="123802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4F65C-3E8D-41AB-B14C-9B39B40C9350}"/>
              </a:ext>
            </a:extLst>
          </p:cNvPr>
          <p:cNvSpPr>
            <a:spLocks noGrp="1"/>
          </p:cNvSpPr>
          <p:nvPr>
            <p:ph type="title"/>
          </p:nvPr>
        </p:nvSpPr>
        <p:spPr>
          <a:xfrm>
            <a:off x="914400" y="365126"/>
            <a:ext cx="10818018" cy="600074"/>
          </a:xfrm>
        </p:spPr>
        <p:txBody>
          <a:bodyPr/>
          <a:lstStyle/>
          <a:p>
            <a:r>
              <a:rPr lang="en-US" dirty="0"/>
              <a:t>Patient Data Availability</a:t>
            </a:r>
          </a:p>
        </p:txBody>
      </p:sp>
      <p:sp>
        <p:nvSpPr>
          <p:cNvPr id="3" name="Content Placeholder 2">
            <a:extLst>
              <a:ext uri="{FF2B5EF4-FFF2-40B4-BE49-F238E27FC236}">
                <a16:creationId xmlns:a16="http://schemas.microsoft.com/office/drawing/2014/main" id="{65E112BC-F1D8-4969-A24F-B3B4D1B108C5}"/>
              </a:ext>
            </a:extLst>
          </p:cNvPr>
          <p:cNvSpPr>
            <a:spLocks noGrp="1"/>
          </p:cNvSpPr>
          <p:nvPr>
            <p:ph idx="1"/>
          </p:nvPr>
        </p:nvSpPr>
        <p:spPr>
          <a:xfrm>
            <a:off x="914400" y="1509057"/>
            <a:ext cx="10818018" cy="4554286"/>
          </a:xfrm>
        </p:spPr>
        <p:txBody>
          <a:bodyPr>
            <a:normAutofit fontScale="85000" lnSpcReduction="10000"/>
          </a:bodyPr>
          <a:lstStyle/>
          <a:p>
            <a:pPr>
              <a:lnSpc>
                <a:spcPct val="110000"/>
              </a:lnSpc>
            </a:pPr>
            <a:r>
              <a:rPr lang="en-US" dirty="0"/>
              <a:t>Require individual market QHP issuers to comply with 45 CFR 156.221(a)-(f)</a:t>
            </a:r>
          </a:p>
          <a:p>
            <a:pPr marL="342900" indent="-342900">
              <a:lnSpc>
                <a:spcPct val="110000"/>
              </a:lnSpc>
              <a:buFont typeface="Arial" panose="020B0604020202020204" pitchFamily="34" charset="0"/>
              <a:buChar char="•"/>
            </a:pPr>
            <a:r>
              <a:rPr lang="en-US" u="sng" dirty="0"/>
              <a:t>Background (a-e)</a:t>
            </a:r>
            <a:r>
              <a:rPr lang="en-US" dirty="0"/>
              <a:t>: Effective July 1, 2021, CMS is requiring managed care entities participating in Medicare Advantage, Medicaid, and CHIP, as well as Medicaid and CHIP fee-for-service (FFS) programs and QHP issuers on the federal exchange, to make available an Application Programming Interface (API) that allows patients to easily access their claims and encounter information, including cost, as well as a defined set of clinical data, if maintained by the issuer, through third-party applications of their choice. </a:t>
            </a:r>
          </a:p>
          <a:p>
            <a:pPr marL="342900" lvl="1" indent="-342900">
              <a:lnSpc>
                <a:spcPct val="110000"/>
              </a:lnSpc>
            </a:pPr>
            <a:r>
              <a:rPr lang="en-US" u="sng" dirty="0"/>
              <a:t>Background (f)</a:t>
            </a:r>
            <a:r>
              <a:rPr lang="en-US" dirty="0"/>
              <a:t>: Effective January 1, 2022, CMS is requiring all payers listed above except Medicaid and CHIP FFS programs to implement a process that allows electronic health data to be exchanged between payers</a:t>
            </a:r>
          </a:p>
          <a:p>
            <a:pPr marL="342900" indent="-342900">
              <a:lnSpc>
                <a:spcPct val="110000"/>
              </a:lnSpc>
              <a:buFont typeface="Arial" panose="020B0604020202020204" pitchFamily="34" charset="0"/>
              <a:buChar char="•"/>
            </a:pPr>
            <a:r>
              <a:rPr lang="en-US" u="sng" dirty="0"/>
              <a:t>Goal</a:t>
            </a:r>
            <a:r>
              <a:rPr lang="en-US" dirty="0"/>
              <a:t>: Enrollees can easily access their electronic health information held by their insurer and expect that their claims, encounter, and other relevant health history information will follow them smoothly from plan to plan and provider to provider. Also, provide consistency in data availability for enrollees who move between Medicaid, MCHP, and QHP coverage or whose households have a mix of coverage.</a:t>
            </a:r>
          </a:p>
        </p:txBody>
      </p:sp>
      <p:sp>
        <p:nvSpPr>
          <p:cNvPr id="4" name="Slide Number Placeholder 3">
            <a:extLst>
              <a:ext uri="{FF2B5EF4-FFF2-40B4-BE49-F238E27FC236}">
                <a16:creationId xmlns:a16="http://schemas.microsoft.com/office/drawing/2014/main" id="{055A08AC-5A44-4FF0-9422-37D04156CE76}"/>
              </a:ext>
            </a:extLst>
          </p:cNvPr>
          <p:cNvSpPr>
            <a:spLocks noGrp="1"/>
          </p:cNvSpPr>
          <p:nvPr>
            <p:ph type="sldNum" sz="quarter" idx="12"/>
          </p:nvPr>
        </p:nvSpPr>
        <p:spPr/>
        <p:txBody>
          <a:bodyPr/>
          <a:lstStyle/>
          <a:p>
            <a:fld id="{1C7E1D1C-CF22-E84F-B05D-DE0C532CFAB0}" type="slidenum">
              <a:rPr lang="en-US" smtClean="0"/>
              <a:pPr/>
              <a:t>6</a:t>
            </a:fld>
            <a:endParaRPr lang="en-US" dirty="0"/>
          </a:p>
        </p:txBody>
      </p:sp>
    </p:spTree>
    <p:extLst>
      <p:ext uri="{BB962C8B-B14F-4D97-AF65-F5344CB8AC3E}">
        <p14:creationId xmlns:p14="http://schemas.microsoft.com/office/powerpoint/2010/main" val="3573380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4F65C-3E8D-41AB-B14C-9B39B40C9350}"/>
              </a:ext>
            </a:extLst>
          </p:cNvPr>
          <p:cNvSpPr>
            <a:spLocks noGrp="1"/>
          </p:cNvSpPr>
          <p:nvPr>
            <p:ph type="title"/>
          </p:nvPr>
        </p:nvSpPr>
        <p:spPr>
          <a:xfrm>
            <a:off x="914400" y="365126"/>
            <a:ext cx="10818018" cy="600074"/>
          </a:xfrm>
        </p:spPr>
        <p:txBody>
          <a:bodyPr/>
          <a:lstStyle/>
          <a:p>
            <a:r>
              <a:rPr lang="en-US" dirty="0"/>
              <a:t>Enhance Dental Plan Information</a:t>
            </a:r>
          </a:p>
        </p:txBody>
      </p:sp>
      <p:sp>
        <p:nvSpPr>
          <p:cNvPr id="3" name="Content Placeholder 2">
            <a:extLst>
              <a:ext uri="{FF2B5EF4-FFF2-40B4-BE49-F238E27FC236}">
                <a16:creationId xmlns:a16="http://schemas.microsoft.com/office/drawing/2014/main" id="{65E112BC-F1D8-4969-A24F-B3B4D1B108C5}"/>
              </a:ext>
            </a:extLst>
          </p:cNvPr>
          <p:cNvSpPr>
            <a:spLocks noGrp="1"/>
          </p:cNvSpPr>
          <p:nvPr>
            <p:ph idx="1"/>
          </p:nvPr>
        </p:nvSpPr>
        <p:spPr>
          <a:xfrm>
            <a:off x="914400" y="1399998"/>
            <a:ext cx="10818018" cy="4749131"/>
          </a:xfrm>
        </p:spPr>
        <p:txBody>
          <a:bodyPr>
            <a:normAutofit/>
          </a:bodyPr>
          <a:lstStyle/>
          <a:p>
            <a:pPr>
              <a:lnSpc>
                <a:spcPct val="120000"/>
              </a:lnSpc>
            </a:pPr>
            <a:r>
              <a:rPr lang="en-US" dirty="0"/>
              <a:t>1. Provider Directory: Require dental carriers to provide information on in-network providers in a format and at a frequency specified by MHBE. </a:t>
            </a:r>
          </a:p>
          <a:p>
            <a:pPr marL="342900" indent="-342900">
              <a:lnSpc>
                <a:spcPct val="120000"/>
              </a:lnSpc>
              <a:buFont typeface="Arial" panose="020B0604020202020204" pitchFamily="34" charset="0"/>
              <a:buChar char="•"/>
            </a:pPr>
            <a:r>
              <a:rPr lang="en-US" u="sng" dirty="0"/>
              <a:t>Goal</a:t>
            </a:r>
            <a:r>
              <a:rPr lang="en-US" dirty="0"/>
              <a:t>: Add a dental provider directory to Maryland Health Connection and allow consumers to search for in-network dental providers while shopping for coverage. This would align with functionalities available on the medical plan side.</a:t>
            </a:r>
          </a:p>
          <a:p>
            <a:pPr>
              <a:lnSpc>
                <a:spcPct val="120000"/>
              </a:lnSpc>
            </a:pPr>
            <a:r>
              <a:rPr lang="en-US" dirty="0"/>
              <a:t>2. Important Information about This Plan: Encourage dental carriers to create and provide a link to an “Important Information about This Plan” document to address unique benefits or features of their coverage, which MHC could add to the plan shopping tile. This feature is currently available for medical plans, so this would mirror the current medical plan shopping tile.</a:t>
            </a:r>
          </a:p>
          <a:p>
            <a:pPr marL="342900" indent="-342900">
              <a:lnSpc>
                <a:spcPct val="120000"/>
              </a:lnSpc>
              <a:buFont typeface="Arial" panose="020B0604020202020204" pitchFamily="34" charset="0"/>
              <a:buChar char="•"/>
            </a:pPr>
            <a:r>
              <a:rPr lang="en-US" u="sng" dirty="0"/>
              <a:t>Goal</a:t>
            </a:r>
            <a:r>
              <a:rPr lang="en-US" dirty="0"/>
              <a:t>: Educate enrollees on the unique aspects and value of dental plans.</a:t>
            </a:r>
          </a:p>
        </p:txBody>
      </p:sp>
      <p:sp>
        <p:nvSpPr>
          <p:cNvPr id="4" name="Slide Number Placeholder 3">
            <a:extLst>
              <a:ext uri="{FF2B5EF4-FFF2-40B4-BE49-F238E27FC236}">
                <a16:creationId xmlns:a16="http://schemas.microsoft.com/office/drawing/2014/main" id="{055A08AC-5A44-4FF0-9422-37D04156CE76}"/>
              </a:ext>
            </a:extLst>
          </p:cNvPr>
          <p:cNvSpPr>
            <a:spLocks noGrp="1"/>
          </p:cNvSpPr>
          <p:nvPr>
            <p:ph type="sldNum" sz="quarter" idx="12"/>
          </p:nvPr>
        </p:nvSpPr>
        <p:spPr/>
        <p:txBody>
          <a:bodyPr/>
          <a:lstStyle/>
          <a:p>
            <a:fld id="{1C7E1D1C-CF22-E84F-B05D-DE0C532CFAB0}" type="slidenum">
              <a:rPr lang="en-US" smtClean="0"/>
              <a:pPr/>
              <a:t>7</a:t>
            </a:fld>
            <a:endParaRPr lang="en-US" dirty="0"/>
          </a:p>
        </p:txBody>
      </p:sp>
    </p:spTree>
    <p:extLst>
      <p:ext uri="{BB962C8B-B14F-4D97-AF65-F5344CB8AC3E}">
        <p14:creationId xmlns:p14="http://schemas.microsoft.com/office/powerpoint/2010/main" val="1523149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5C333E-10DC-4899-AA69-AB89E434725E}"/>
              </a:ext>
            </a:extLst>
          </p:cNvPr>
          <p:cNvSpPr>
            <a:spLocks noGrp="1"/>
          </p:cNvSpPr>
          <p:nvPr>
            <p:ph type="title"/>
          </p:nvPr>
        </p:nvSpPr>
        <p:spPr>
          <a:xfrm>
            <a:off x="831850" y="2500644"/>
            <a:ext cx="10518902" cy="830997"/>
          </a:xfrm>
        </p:spPr>
        <p:txBody>
          <a:bodyPr/>
          <a:lstStyle/>
          <a:p>
            <a:r>
              <a:rPr lang="en-US" dirty="0"/>
              <a:t>Appendix</a:t>
            </a:r>
          </a:p>
        </p:txBody>
      </p:sp>
    </p:spTree>
    <p:extLst>
      <p:ext uri="{BB962C8B-B14F-4D97-AF65-F5344CB8AC3E}">
        <p14:creationId xmlns:p14="http://schemas.microsoft.com/office/powerpoint/2010/main" val="801898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4F65C-3E8D-41AB-B14C-9B39B40C9350}"/>
              </a:ext>
            </a:extLst>
          </p:cNvPr>
          <p:cNvSpPr>
            <a:spLocks noGrp="1"/>
          </p:cNvSpPr>
          <p:nvPr>
            <p:ph type="title"/>
          </p:nvPr>
        </p:nvSpPr>
        <p:spPr>
          <a:xfrm>
            <a:off x="914400" y="365126"/>
            <a:ext cx="10818018" cy="600074"/>
          </a:xfrm>
        </p:spPr>
        <p:txBody>
          <a:bodyPr/>
          <a:lstStyle/>
          <a:p>
            <a:r>
              <a:rPr lang="en-US" dirty="0"/>
              <a:t>2021 Value Plan Requirements</a:t>
            </a:r>
          </a:p>
        </p:txBody>
      </p:sp>
      <p:graphicFrame>
        <p:nvGraphicFramePr>
          <p:cNvPr id="5" name="Content Placeholder 4">
            <a:extLst>
              <a:ext uri="{FF2B5EF4-FFF2-40B4-BE49-F238E27FC236}">
                <a16:creationId xmlns:a16="http://schemas.microsoft.com/office/drawing/2014/main" id="{3DBC2E68-4343-43C7-A311-F11E58AB3C03}"/>
              </a:ext>
            </a:extLst>
          </p:cNvPr>
          <p:cNvGraphicFramePr>
            <a:graphicFrameLocks noGrp="1"/>
          </p:cNvGraphicFramePr>
          <p:nvPr>
            <p:ph idx="1"/>
          </p:nvPr>
        </p:nvGraphicFramePr>
        <p:xfrm>
          <a:off x="838200" y="1159034"/>
          <a:ext cx="10515600" cy="3911157"/>
        </p:xfrm>
        <a:graphic>
          <a:graphicData uri="http://schemas.openxmlformats.org/drawingml/2006/table">
            <a:tbl>
              <a:tblPr firstRow="1" firstCol="1" bandRow="1">
                <a:tableStyleId>{5C22544A-7EE6-4342-B048-85BDC9FD1C3A}</a:tableStyleId>
              </a:tblPr>
              <a:tblGrid>
                <a:gridCol w="1704975">
                  <a:extLst>
                    <a:ext uri="{9D8B030D-6E8A-4147-A177-3AD203B41FA5}">
                      <a16:colId xmlns:a16="http://schemas.microsoft.com/office/drawing/2014/main" val="2619984712"/>
                    </a:ext>
                  </a:extLst>
                </a:gridCol>
                <a:gridCol w="2971800">
                  <a:extLst>
                    <a:ext uri="{9D8B030D-6E8A-4147-A177-3AD203B41FA5}">
                      <a16:colId xmlns:a16="http://schemas.microsoft.com/office/drawing/2014/main" val="3844523233"/>
                    </a:ext>
                  </a:extLst>
                </a:gridCol>
                <a:gridCol w="3011488">
                  <a:extLst>
                    <a:ext uri="{9D8B030D-6E8A-4147-A177-3AD203B41FA5}">
                      <a16:colId xmlns:a16="http://schemas.microsoft.com/office/drawing/2014/main" val="3271010366"/>
                    </a:ext>
                  </a:extLst>
                </a:gridCol>
                <a:gridCol w="2827337">
                  <a:extLst>
                    <a:ext uri="{9D8B030D-6E8A-4147-A177-3AD203B41FA5}">
                      <a16:colId xmlns:a16="http://schemas.microsoft.com/office/drawing/2014/main" val="2758034751"/>
                    </a:ext>
                  </a:extLst>
                </a:gridCol>
              </a:tblGrid>
              <a:tr h="0">
                <a:tc>
                  <a:txBody>
                    <a:bodyPr/>
                    <a:lstStyle/>
                    <a:p>
                      <a:pPr marL="0" marR="0">
                        <a:spcBef>
                          <a:spcPts val="0"/>
                        </a:spcBef>
                        <a:spcAft>
                          <a:spcPts val="0"/>
                        </a:spcAft>
                      </a:pPr>
                      <a:r>
                        <a:rPr lang="en-US" sz="1800">
                          <a:effectLst/>
                        </a:rPr>
                        <a:t>Requirements</a:t>
                      </a:r>
                      <a:endParaRPr lang="en-US" sz="1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solidFill>
                            <a:schemeClr val="tx1"/>
                          </a:solidFill>
                          <a:effectLst/>
                        </a:rPr>
                        <a:t>Bronze</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C9966"/>
                    </a:solidFill>
                  </a:tcPr>
                </a:tc>
                <a:tc>
                  <a:txBody>
                    <a:bodyPr/>
                    <a:lstStyle/>
                    <a:p>
                      <a:pPr algn="ctr">
                        <a:spcAft>
                          <a:spcPts val="0"/>
                        </a:spcAft>
                      </a:pPr>
                      <a:r>
                        <a:rPr lang="en-US" sz="1800" dirty="0">
                          <a:solidFill>
                            <a:schemeClr val="tx1"/>
                          </a:solidFill>
                          <a:effectLst/>
                        </a:rPr>
                        <a:t>Silver</a:t>
                      </a:r>
                      <a:endParaRPr lang="en-US" sz="1800" dirty="0">
                        <a:solidFill>
                          <a:schemeClr val="tx1"/>
                        </a:solidFill>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a:txBody>
                    <a:bodyPr/>
                    <a:lstStyle/>
                    <a:p>
                      <a:pPr algn="ctr">
                        <a:spcAft>
                          <a:spcPts val="0"/>
                        </a:spcAft>
                      </a:pPr>
                      <a:r>
                        <a:rPr lang="en-US" sz="1800" dirty="0">
                          <a:solidFill>
                            <a:schemeClr val="tx1"/>
                          </a:solidFill>
                          <a:effectLst/>
                        </a:rPr>
                        <a:t>Gold</a:t>
                      </a:r>
                      <a:endParaRPr lang="en-US" sz="1800" dirty="0">
                        <a:solidFill>
                          <a:schemeClr val="tx1"/>
                        </a:solidFill>
                        <a:effectLst/>
                        <a:latin typeface="Calibri" panose="020F0502020204030204" pitchFamily="34" charset="0"/>
                        <a:cs typeface="Times New Roman" panose="02020603050405020304" pitchFamily="18" charset="0"/>
                      </a:endParaRPr>
                    </a:p>
                  </a:txBody>
                  <a:tcPr marL="68580" marR="68580" marT="0" marB="0">
                    <a:solidFill>
                      <a:schemeClr val="accent4">
                        <a:lumMod val="60000"/>
                        <a:lumOff val="40000"/>
                      </a:schemeClr>
                    </a:solidFill>
                  </a:tcPr>
                </a:tc>
                <a:extLst>
                  <a:ext uri="{0D108BD9-81ED-4DB2-BD59-A6C34878D82A}">
                    <a16:rowId xmlns:a16="http://schemas.microsoft.com/office/drawing/2014/main" val="592226704"/>
                  </a:ext>
                </a:extLst>
              </a:tr>
              <a:tr h="0">
                <a:tc>
                  <a:txBody>
                    <a:bodyPr/>
                    <a:lstStyle/>
                    <a:p>
                      <a:r>
                        <a:rPr lang="en-US" sz="1800">
                          <a:effectLst/>
                        </a:rPr>
                        <a:t>Minimum offering</a:t>
                      </a:r>
                      <a:endParaRPr lang="en-US" sz="1800">
                        <a:effectLst/>
                        <a:latin typeface="Calibri" panose="020F0502020204030204" pitchFamily="34" charset="0"/>
                        <a:cs typeface="Times New Roman" panose="02020603050405020304" pitchFamily="18" charset="0"/>
                      </a:endParaRPr>
                    </a:p>
                  </a:txBody>
                  <a:tcPr marL="68580" marR="68580" marT="0" marB="0"/>
                </a:tc>
                <a:tc>
                  <a:txBody>
                    <a:bodyPr/>
                    <a:lstStyle/>
                    <a:p>
                      <a:r>
                        <a:rPr lang="en-US" sz="1800">
                          <a:effectLst/>
                        </a:rPr>
                        <a:t>Issuer must offer at least 1 “Value” plan. </a:t>
                      </a:r>
                      <a:endParaRPr lang="en-US" sz="1800">
                        <a:effectLst/>
                        <a:latin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Issuer must offer at least 1 “Value” plan.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Issuer must offer at least 1 “Value” plan.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49426933"/>
                  </a:ext>
                </a:extLst>
              </a:tr>
              <a:tr h="182880">
                <a:tc>
                  <a:txBody>
                    <a:bodyPr/>
                    <a:lstStyle/>
                    <a:p>
                      <a:pPr marL="0" marR="0">
                        <a:spcBef>
                          <a:spcPts val="0"/>
                        </a:spcBef>
                        <a:spcAft>
                          <a:spcPts val="0"/>
                        </a:spcAft>
                      </a:pPr>
                      <a:r>
                        <a:rPr lang="en-US" sz="1800">
                          <a:effectLst/>
                        </a:rPr>
                        <a:t>Branding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1800">
                          <a:effectLst/>
                        </a:rPr>
                        <a:t>Required.</a:t>
                      </a:r>
                      <a:endParaRPr lang="en-US" sz="1800">
                        <a:effectLst/>
                        <a:latin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1800">
                          <a:effectLst/>
                        </a:rPr>
                        <a:t>Required.</a:t>
                      </a:r>
                      <a:endParaRPr lang="en-US" sz="1800">
                        <a:effectLst/>
                        <a:latin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1800">
                          <a:effectLst/>
                        </a:rPr>
                        <a:t>Required.</a:t>
                      </a:r>
                      <a:endParaRPr lang="en-US" sz="180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9604666"/>
                  </a:ext>
                </a:extLst>
              </a:tr>
              <a:tr h="0">
                <a:tc>
                  <a:txBody>
                    <a:bodyPr/>
                    <a:lstStyle/>
                    <a:p>
                      <a:pPr marL="0" marR="0">
                        <a:spcBef>
                          <a:spcPts val="0"/>
                        </a:spcBef>
                        <a:spcAft>
                          <a:spcPts val="0"/>
                        </a:spcAft>
                      </a:pPr>
                      <a:r>
                        <a:rPr lang="en-US" sz="1800" dirty="0">
                          <a:effectLst/>
                        </a:rPr>
                        <a:t>Medical Deductible Ceiling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No requirement. Lower deductibles are encouraged.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$2,500 or less.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$1,000 or less.</a:t>
                      </a:r>
                      <a:endParaRPr lang="en-US" sz="1400" dirty="0">
                        <a:effectLst/>
                      </a:endParaRPr>
                    </a:p>
                    <a:p>
                      <a:pPr marL="457200" marR="0">
                        <a:spcBef>
                          <a:spcPts val="0"/>
                        </a:spcBef>
                        <a:spcAft>
                          <a:spcPts val="0"/>
                        </a:spcAft>
                      </a:pPr>
                      <a:r>
                        <a:rPr lang="en-US" sz="1800" dirty="0">
                          <a:effectLst/>
                        </a:rPr>
                        <a:t> </a:t>
                      </a:r>
                      <a:endParaRPr lang="en-US" sz="1800"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99097861"/>
                  </a:ext>
                </a:extLst>
              </a:tr>
              <a:tr h="0">
                <a:tc>
                  <a:txBody>
                    <a:bodyPr/>
                    <a:lstStyle/>
                    <a:p>
                      <a:pPr marL="0" marR="0">
                        <a:spcBef>
                          <a:spcPts val="0"/>
                        </a:spcBef>
                        <a:spcAft>
                          <a:spcPts val="0"/>
                        </a:spcAft>
                      </a:pPr>
                      <a:r>
                        <a:rPr lang="en-US" sz="1800">
                          <a:effectLst/>
                        </a:rPr>
                        <a:t>Services Before Deductible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Issuer may allocate a total of no less than three office visits across one or more of the following settings:</a:t>
                      </a:r>
                      <a:endParaRPr lang="en-US" sz="1400" dirty="0">
                        <a:effectLst/>
                      </a:endParaRPr>
                    </a:p>
                    <a:p>
                      <a:pPr marL="342900" marR="0" lvl="0" indent="-342900">
                        <a:spcBef>
                          <a:spcPts val="0"/>
                        </a:spcBef>
                        <a:spcAft>
                          <a:spcPts val="0"/>
                        </a:spcAft>
                        <a:buFont typeface="Symbol" panose="05050102010706020507" pitchFamily="18" charset="2"/>
                        <a:buChar char=""/>
                      </a:pPr>
                      <a:r>
                        <a:rPr lang="en-US" sz="1800" dirty="0">
                          <a:effectLst/>
                        </a:rPr>
                        <a:t>Primary Care Visit </a:t>
                      </a:r>
                    </a:p>
                    <a:p>
                      <a:pPr marL="342900" marR="0" lvl="0" indent="-342900">
                        <a:spcBef>
                          <a:spcPts val="0"/>
                        </a:spcBef>
                        <a:spcAft>
                          <a:spcPts val="0"/>
                        </a:spcAft>
                        <a:buFont typeface="Symbol" panose="05050102010706020507" pitchFamily="18" charset="2"/>
                        <a:buChar char=""/>
                      </a:pPr>
                      <a:r>
                        <a:rPr lang="en-US" sz="1800" dirty="0">
                          <a:effectLst/>
                        </a:rPr>
                        <a:t>Urgent Care Visit</a:t>
                      </a:r>
                    </a:p>
                    <a:p>
                      <a:pPr marL="342900" marR="0" lvl="0" indent="-342900">
                        <a:spcBef>
                          <a:spcPts val="0"/>
                        </a:spcBef>
                        <a:spcAft>
                          <a:spcPts val="0"/>
                        </a:spcAft>
                        <a:buFont typeface="Symbol" panose="05050102010706020507" pitchFamily="18" charset="2"/>
                        <a:buChar char=""/>
                      </a:pPr>
                      <a:r>
                        <a:rPr lang="en-US" sz="1800" dirty="0">
                          <a:effectLst/>
                        </a:rPr>
                        <a:t>Specialist Visit</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Symbol" panose="05050102010706020507" pitchFamily="18" charset="2"/>
                        <a:buChar char=""/>
                      </a:pPr>
                      <a:r>
                        <a:rPr lang="en-US" sz="1800" dirty="0">
                          <a:effectLst/>
                        </a:rPr>
                        <a:t>Primary Care Visit</a:t>
                      </a:r>
                    </a:p>
                    <a:p>
                      <a:pPr marL="342900" marR="0" lvl="0" indent="-342900">
                        <a:spcBef>
                          <a:spcPts val="0"/>
                        </a:spcBef>
                        <a:spcAft>
                          <a:spcPts val="0"/>
                        </a:spcAft>
                        <a:buFont typeface="Symbol" panose="05050102010706020507" pitchFamily="18" charset="2"/>
                        <a:buChar char=""/>
                      </a:pPr>
                      <a:r>
                        <a:rPr lang="en-US" sz="1800" dirty="0">
                          <a:effectLst/>
                        </a:rPr>
                        <a:t>Urgent Care Visit</a:t>
                      </a:r>
                    </a:p>
                    <a:p>
                      <a:pPr marL="342900" marR="0" lvl="0" indent="-342900">
                        <a:spcBef>
                          <a:spcPts val="0"/>
                        </a:spcBef>
                        <a:spcAft>
                          <a:spcPts val="0"/>
                        </a:spcAft>
                        <a:buFont typeface="Symbol" panose="05050102010706020507" pitchFamily="18" charset="2"/>
                        <a:buChar char=""/>
                      </a:pPr>
                      <a:r>
                        <a:rPr lang="en-US" sz="1800" dirty="0">
                          <a:effectLst/>
                        </a:rPr>
                        <a:t>Specialist Care Visit</a:t>
                      </a:r>
                    </a:p>
                    <a:p>
                      <a:pPr marL="342900" marR="0" lvl="0" indent="-342900">
                        <a:spcBef>
                          <a:spcPts val="0"/>
                        </a:spcBef>
                        <a:spcAft>
                          <a:spcPts val="0"/>
                        </a:spcAft>
                        <a:buFont typeface="Symbol" panose="05050102010706020507" pitchFamily="18" charset="2"/>
                        <a:buChar char=""/>
                      </a:pPr>
                      <a:r>
                        <a:rPr lang="en-US" sz="1800" dirty="0">
                          <a:effectLst/>
                        </a:rPr>
                        <a:t>Generic Drugs </a:t>
                      </a:r>
                    </a:p>
                    <a:p>
                      <a:pPr marL="342900" marR="0" lvl="0" indent="-342900">
                        <a:spcBef>
                          <a:spcPts val="0"/>
                        </a:spcBef>
                        <a:spcAft>
                          <a:spcPts val="0"/>
                        </a:spcAft>
                        <a:buFont typeface="Symbol" panose="05050102010706020507" pitchFamily="18" charset="2"/>
                        <a:buChar char=""/>
                      </a:pPr>
                      <a:r>
                        <a:rPr lang="en-US" sz="1800" dirty="0">
                          <a:effectLst/>
                        </a:rPr>
                        <a:t>Laboratory Tests</a:t>
                      </a:r>
                    </a:p>
                    <a:p>
                      <a:pPr marL="342900" marR="0" lvl="0" indent="-342900">
                        <a:spcBef>
                          <a:spcPts val="0"/>
                        </a:spcBef>
                        <a:spcAft>
                          <a:spcPts val="0"/>
                        </a:spcAft>
                        <a:buFont typeface="Symbol" panose="05050102010706020507" pitchFamily="18" charset="2"/>
                        <a:buChar char=""/>
                      </a:pPr>
                      <a:r>
                        <a:rPr lang="en-US" sz="1800" dirty="0">
                          <a:effectLst/>
                        </a:rPr>
                        <a:t>X-rays and Diagnostics+</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Symbol" panose="05050102010706020507" pitchFamily="18" charset="2"/>
                        <a:buChar char=""/>
                      </a:pPr>
                      <a:r>
                        <a:rPr lang="en-US" sz="1800" dirty="0">
                          <a:effectLst/>
                        </a:rPr>
                        <a:t>Primary Care Visit</a:t>
                      </a:r>
                    </a:p>
                    <a:p>
                      <a:pPr marL="342900" marR="0" lvl="0" indent="-342900">
                        <a:spcBef>
                          <a:spcPts val="0"/>
                        </a:spcBef>
                        <a:spcAft>
                          <a:spcPts val="0"/>
                        </a:spcAft>
                        <a:buFont typeface="Symbol" panose="05050102010706020507" pitchFamily="18" charset="2"/>
                        <a:buChar char=""/>
                      </a:pPr>
                      <a:r>
                        <a:rPr lang="en-US" sz="1800" dirty="0">
                          <a:effectLst/>
                        </a:rPr>
                        <a:t>Urgent Care Visit</a:t>
                      </a:r>
                    </a:p>
                    <a:p>
                      <a:pPr marL="342900" marR="0" lvl="0" indent="-342900">
                        <a:spcBef>
                          <a:spcPts val="0"/>
                        </a:spcBef>
                        <a:spcAft>
                          <a:spcPts val="0"/>
                        </a:spcAft>
                        <a:buFont typeface="Symbol" panose="05050102010706020507" pitchFamily="18" charset="2"/>
                        <a:buChar char=""/>
                      </a:pPr>
                      <a:r>
                        <a:rPr lang="en-US" sz="1800" dirty="0">
                          <a:effectLst/>
                        </a:rPr>
                        <a:t>Specialist Care Visit</a:t>
                      </a:r>
                    </a:p>
                    <a:p>
                      <a:pPr marL="342900" marR="0" lvl="0" indent="-342900">
                        <a:spcBef>
                          <a:spcPts val="0"/>
                        </a:spcBef>
                        <a:spcAft>
                          <a:spcPts val="0"/>
                        </a:spcAft>
                        <a:buFont typeface="Symbol" panose="05050102010706020507" pitchFamily="18" charset="2"/>
                        <a:buChar char=""/>
                      </a:pPr>
                      <a:r>
                        <a:rPr lang="en-US" sz="1800" dirty="0">
                          <a:effectLst/>
                        </a:rPr>
                        <a:t>Generic Drugs</a:t>
                      </a:r>
                    </a:p>
                    <a:p>
                      <a:pPr marL="342900" marR="0" lvl="0" indent="-342900">
                        <a:spcBef>
                          <a:spcPts val="0"/>
                        </a:spcBef>
                        <a:spcAft>
                          <a:spcPts val="0"/>
                        </a:spcAft>
                        <a:buFont typeface="Symbol" panose="05050102010706020507" pitchFamily="18" charset="2"/>
                        <a:buChar char=""/>
                      </a:pPr>
                      <a:r>
                        <a:rPr lang="en-US" sz="1800">
                          <a:effectLst/>
                        </a:rPr>
                        <a:t>Laboratory Tests</a:t>
                      </a:r>
                      <a:endParaRPr lang="en-US" sz="1800" dirty="0">
                        <a:effectLst/>
                      </a:endParaRPr>
                    </a:p>
                    <a:p>
                      <a:pPr marL="342900" marR="0" lvl="0" indent="-342900">
                        <a:spcBef>
                          <a:spcPts val="0"/>
                        </a:spcBef>
                        <a:spcAft>
                          <a:spcPts val="0"/>
                        </a:spcAft>
                        <a:buFont typeface="Symbol" panose="05050102010706020507" pitchFamily="18" charset="2"/>
                        <a:buChar char=""/>
                      </a:pPr>
                      <a:r>
                        <a:rPr lang="en-US" sz="1800" dirty="0">
                          <a:effectLst/>
                        </a:rPr>
                        <a:t>X-rays and Diagnostics</a:t>
                      </a:r>
                      <a:endParaRPr lang="en-US" sz="1800"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0041602"/>
                  </a:ext>
                </a:extLst>
              </a:tr>
            </a:tbl>
          </a:graphicData>
        </a:graphic>
      </p:graphicFrame>
      <p:sp>
        <p:nvSpPr>
          <p:cNvPr id="4" name="Slide Number Placeholder 3">
            <a:extLst>
              <a:ext uri="{FF2B5EF4-FFF2-40B4-BE49-F238E27FC236}">
                <a16:creationId xmlns:a16="http://schemas.microsoft.com/office/drawing/2014/main" id="{055A08AC-5A44-4FF0-9422-37D04156CE76}"/>
              </a:ext>
            </a:extLst>
          </p:cNvPr>
          <p:cNvSpPr>
            <a:spLocks noGrp="1"/>
          </p:cNvSpPr>
          <p:nvPr>
            <p:ph type="sldNum" sz="quarter" idx="12"/>
          </p:nvPr>
        </p:nvSpPr>
        <p:spPr/>
        <p:txBody>
          <a:bodyPr/>
          <a:lstStyle/>
          <a:p>
            <a:fld id="{1C7E1D1C-CF22-E84F-B05D-DE0C532CFAB0}" type="slidenum">
              <a:rPr lang="en-US" smtClean="0"/>
              <a:pPr/>
              <a:t>9</a:t>
            </a:fld>
            <a:endParaRPr lang="en-US" dirty="0"/>
          </a:p>
        </p:txBody>
      </p:sp>
      <p:sp>
        <p:nvSpPr>
          <p:cNvPr id="6" name="Rectangle 5">
            <a:extLst>
              <a:ext uri="{FF2B5EF4-FFF2-40B4-BE49-F238E27FC236}">
                <a16:creationId xmlns:a16="http://schemas.microsoft.com/office/drawing/2014/main" id="{1375D551-A32C-43BA-9C00-DD9DF92D5FD7}"/>
              </a:ext>
            </a:extLst>
          </p:cNvPr>
          <p:cNvSpPr/>
          <p:nvPr/>
        </p:nvSpPr>
        <p:spPr>
          <a:xfrm>
            <a:off x="914400" y="5066520"/>
            <a:ext cx="10172700" cy="312650"/>
          </a:xfrm>
          <a:prstGeom prst="rect">
            <a:avLst/>
          </a:prstGeom>
        </p:spPr>
        <p:txBody>
          <a:bodyPr wrap="square">
            <a:spAutoFit/>
          </a:bodyPr>
          <a:lstStyle/>
          <a:p>
            <a:pPr>
              <a:lnSpc>
                <a:spcPct val="107000"/>
              </a:lnSpc>
            </a:pPr>
            <a:r>
              <a:rPr lang="en-US" sz="1400" dirty="0">
                <a:latin typeface="Calibri" panose="020F0502020204030204" pitchFamily="34" charset="0"/>
                <a:ea typeface="Times New Roman" panose="02020603050405020304" pitchFamily="18" charset="0"/>
                <a:cs typeface="Calibri" panose="020F0502020204030204" pitchFamily="34" charset="0"/>
              </a:rPr>
              <a:t>+May be excluded from before deductible services</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4171528"/>
      </p:ext>
    </p:extLst>
  </p:cSld>
  <p:clrMapOvr>
    <a:masterClrMapping/>
  </p:clrMapOvr>
</p:sld>
</file>

<file path=ppt/theme/theme1.xml><?xml version="1.0" encoding="utf-8"?>
<a:theme xmlns:a="http://schemas.openxmlformats.org/drawingml/2006/main" name="Office Theme">
  <a:themeElements>
    <a:clrScheme name="MHC">
      <a:dk1>
        <a:srgbClr val="000000"/>
      </a:dk1>
      <a:lt1>
        <a:srgbClr val="FFFFFF"/>
      </a:lt1>
      <a:dk2>
        <a:srgbClr val="565655"/>
      </a:dk2>
      <a:lt2>
        <a:srgbClr val="F05928"/>
      </a:lt2>
      <a:accent1>
        <a:srgbClr val="2899B7"/>
      </a:accent1>
      <a:accent2>
        <a:srgbClr val="8CC247"/>
      </a:accent2>
      <a:accent3>
        <a:srgbClr val="5D2C80"/>
      </a:accent3>
      <a:accent4>
        <a:srgbClr val="FDB813"/>
      </a:accent4>
      <a:accent5>
        <a:srgbClr val="008C83"/>
      </a:accent5>
      <a:accent6>
        <a:srgbClr val="BE1E2C"/>
      </a:accent6>
      <a:hlink>
        <a:srgbClr val="0563C1"/>
      </a:hlink>
      <a:folHlink>
        <a:srgbClr val="9E1E6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24993</TotalTime>
  <Words>849</Words>
  <Application>Microsoft Office PowerPoint</Application>
  <PresentationFormat>Widescreen</PresentationFormat>
  <Paragraphs>79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Courier New</vt:lpstr>
      <vt:lpstr>Symbol</vt:lpstr>
      <vt:lpstr>System Font Regular</vt:lpstr>
      <vt:lpstr>Office Theme</vt:lpstr>
      <vt:lpstr> Final 2022 Plan Certification Standards </vt:lpstr>
      <vt:lpstr>2022 Plan Certification Standard Goals </vt:lpstr>
      <vt:lpstr>Bronze Value Plan Modifications </vt:lpstr>
      <vt:lpstr>Silver and Gold Value Plan Modifications</vt:lpstr>
      <vt:lpstr>Telehealth Transparency</vt:lpstr>
      <vt:lpstr>Patient Data Availability</vt:lpstr>
      <vt:lpstr>Enhance Dental Plan Information</vt:lpstr>
      <vt:lpstr>Appendix</vt:lpstr>
      <vt:lpstr>2021 Value Plan Requirements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Standing Advisory Committee Meeting</dc:title>
  <dc:creator>Jessica Grau</dc:creator>
  <cp:lastModifiedBy>Johanna Fabian-Marks</cp:lastModifiedBy>
  <cp:revision>41</cp:revision>
  <dcterms:created xsi:type="dcterms:W3CDTF">2020-08-03T16:16:59Z</dcterms:created>
  <dcterms:modified xsi:type="dcterms:W3CDTF">2021-06-03T15:46:30Z</dcterms:modified>
</cp:coreProperties>
</file>