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88" r:id="rId2"/>
    <p:sldId id="379" r:id="rId3"/>
    <p:sldId id="310" r:id="rId4"/>
    <p:sldId id="377" r:id="rId5"/>
    <p:sldId id="332" r:id="rId6"/>
    <p:sldId id="378" r:id="rId7"/>
    <p:sldId id="382" r:id="rId8"/>
    <p:sldId id="376" r:id="rId9"/>
    <p:sldId id="381" r:id="rId10"/>
    <p:sldId id="383" r:id="rId11"/>
    <p:sldId id="309" r:id="rId12"/>
    <p:sldId id="380" r:id="rId13"/>
    <p:sldId id="345" r:id="rId14"/>
    <p:sldId id="343" r:id="rId15"/>
    <p:sldId id="328" r:id="rId16"/>
    <p:sldId id="329" r:id="rId17"/>
    <p:sldId id="331" r:id="rId18"/>
    <p:sldId id="33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F23"/>
    <a:srgbClr val="9E1E62"/>
    <a:srgbClr val="F4901F"/>
    <a:srgbClr val="71224B"/>
    <a:srgbClr val="006F59"/>
    <a:srgbClr val="007B92"/>
    <a:srgbClr val="BE1E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94"/>
  </p:normalViewPr>
  <p:slideViewPr>
    <p:cSldViewPr snapToGrid="0" snapToObjects="1" showGuides="1">
      <p:cViewPr varScale="1">
        <p:scale>
          <a:sx n="110" d="100"/>
          <a:sy n="110" d="100"/>
        </p:scale>
        <p:origin x="576" y="108"/>
      </p:cViewPr>
      <p:guideLst>
        <p:guide orient="horz" pos="2160"/>
        <p:guide pos="3840"/>
      </p:guideLst>
    </p:cSldViewPr>
  </p:slideViewPr>
  <p:notesTextViewPr>
    <p:cViewPr>
      <p:scale>
        <a:sx n="3" d="2"/>
        <a:sy n="3" d="2"/>
      </p:scale>
      <p:origin x="0" y="0"/>
    </p:cViewPr>
  </p:notesTextViewPr>
  <p:notesViewPr>
    <p:cSldViewPr snapToGrid="0" snapToObjects="1" showGuides="1">
      <p:cViewPr varScale="1">
        <p:scale>
          <a:sx n="105" d="100"/>
          <a:sy n="105" d="100"/>
        </p:scale>
        <p:origin x="2264"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BCB38C65-6BD0-C546-B759-505064FC0F7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a:extLst>
              <a:ext uri="{FF2B5EF4-FFF2-40B4-BE49-F238E27FC236}">
                <a16:creationId xmlns:a16="http://schemas.microsoft.com/office/drawing/2014/main" xmlns="" id="{BA53A395-8F35-8940-9D74-DBE1E44C4B3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001BD4-FE3E-9B47-8EC9-E1D4110AA7A6}" type="datetimeFigureOut">
              <a:rPr lang="en-US" smtClean="0">
                <a:latin typeface="Arial" panose="020B0604020202020204" pitchFamily="34" charset="0"/>
              </a:rPr>
              <a:t>1/15/2020</a:t>
            </a:fld>
            <a:endParaRPr lang="en-US" dirty="0">
              <a:latin typeface="Arial" panose="020B0604020202020204" pitchFamily="34" charset="0"/>
            </a:endParaRPr>
          </a:p>
        </p:txBody>
      </p:sp>
      <p:sp>
        <p:nvSpPr>
          <p:cNvPr id="4" name="Footer Placeholder 3">
            <a:extLst>
              <a:ext uri="{FF2B5EF4-FFF2-40B4-BE49-F238E27FC236}">
                <a16:creationId xmlns:a16="http://schemas.microsoft.com/office/drawing/2014/main" xmlns="" id="{268F5AF8-8B5F-AE4B-9D95-6EDD3C1CC10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a:extLst>
              <a:ext uri="{FF2B5EF4-FFF2-40B4-BE49-F238E27FC236}">
                <a16:creationId xmlns:a16="http://schemas.microsoft.com/office/drawing/2014/main" xmlns="" id="{055F774C-7BA5-924C-B255-87039D64859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A8D3AC-4E50-A049-AC5A-BB6B9E6B0F2F}"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2556887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225E8BCE-50AE-5B43-9EEE-E07E7C727307}" type="datetimeFigureOut">
              <a:rPr lang="en-US" smtClean="0"/>
              <a:pPr/>
              <a:t>1/15/2020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F2D72EFA-42D4-D749-9351-0B111A73FC07}" type="slidenum">
              <a:rPr lang="en-US" smtClean="0"/>
              <a:pPr/>
              <a:t>‹#›</a:t>
            </a:fld>
            <a:endParaRPr lang="en-US" dirty="0"/>
          </a:p>
        </p:txBody>
      </p:sp>
    </p:spTree>
    <p:extLst>
      <p:ext uri="{BB962C8B-B14F-4D97-AF65-F5344CB8AC3E}">
        <p14:creationId xmlns:p14="http://schemas.microsoft.com/office/powerpoint/2010/main" val="2017540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D72EFA-42D4-D749-9351-0B111A73FC07}" type="slidenum">
              <a:rPr lang="en-US" smtClean="0"/>
              <a:pPr/>
              <a:t>13</a:t>
            </a:fld>
            <a:endParaRPr lang="en-US" dirty="0"/>
          </a:p>
        </p:txBody>
      </p:sp>
    </p:spTree>
    <p:extLst>
      <p:ext uri="{BB962C8B-B14F-4D97-AF65-F5344CB8AC3E}">
        <p14:creationId xmlns:p14="http://schemas.microsoft.com/office/powerpoint/2010/main" val="28067681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2.jpg"/><Relationship Id="rId5" Type="http://schemas.openxmlformats.org/officeDocument/2006/relationships/image" Target="../media/image5.emf"/><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47C7B1ED-089B-E543-AA05-CC8079D16881}"/>
              </a:ext>
            </a:extLst>
          </p:cNvPr>
          <p:cNvPicPr>
            <a:picLocks noChangeAspect="1"/>
          </p:cNvPicPr>
          <p:nvPr userDrawn="1"/>
        </p:nvPicPr>
        <p:blipFill rotWithShape="1">
          <a:blip r:embed="rId2">
            <a:alphaModFix amt="20000"/>
          </a:blip>
          <a:srcRect t="19852" r="18523" b="7286"/>
          <a:stretch/>
        </p:blipFill>
        <p:spPr>
          <a:xfrm>
            <a:off x="4523233" y="0"/>
            <a:ext cx="7668768" cy="6858000"/>
          </a:xfrm>
          <a:prstGeom prst="rect">
            <a:avLst/>
          </a:prstGeom>
        </p:spPr>
      </p:pic>
      <p:sp>
        <p:nvSpPr>
          <p:cNvPr id="13" name="Rectangle 12">
            <a:extLst>
              <a:ext uri="{FF2B5EF4-FFF2-40B4-BE49-F238E27FC236}">
                <a16:creationId xmlns:a16="http://schemas.microsoft.com/office/drawing/2014/main" xmlns="" id="{C67A4CDC-45EB-1D43-AF0F-9B5C715F2EB8}"/>
              </a:ext>
            </a:extLst>
          </p:cNvPr>
          <p:cNvSpPr/>
          <p:nvPr userDrawn="1"/>
        </p:nvSpPr>
        <p:spPr>
          <a:xfrm>
            <a:off x="0" y="5591333"/>
            <a:ext cx="12192000" cy="12666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2" name="Title 1">
            <a:extLst>
              <a:ext uri="{FF2B5EF4-FFF2-40B4-BE49-F238E27FC236}">
                <a16:creationId xmlns:a16="http://schemas.microsoft.com/office/drawing/2014/main" xmlns="" id="{5F9D68EE-1740-1F4F-AFDE-5472B018D0C5}"/>
              </a:ext>
            </a:extLst>
          </p:cNvPr>
          <p:cNvSpPr>
            <a:spLocks noGrp="1"/>
          </p:cNvSpPr>
          <p:nvPr>
            <p:ph type="ctrTitle"/>
          </p:nvPr>
        </p:nvSpPr>
        <p:spPr>
          <a:xfrm>
            <a:off x="533400" y="697708"/>
            <a:ext cx="10820400" cy="2387600"/>
          </a:xfrm>
        </p:spPr>
        <p:txBody>
          <a:bodyPr anchor="b"/>
          <a:lstStyle>
            <a:lvl1pPr algn="l">
              <a:defRPr sz="6000" b="1">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xmlns="" id="{454F0B2F-00AE-3148-9979-BE2DD5693450}"/>
              </a:ext>
            </a:extLst>
          </p:cNvPr>
          <p:cNvSpPr>
            <a:spLocks noGrp="1"/>
          </p:cNvSpPr>
          <p:nvPr>
            <p:ph type="subTitle" idx="1"/>
          </p:nvPr>
        </p:nvSpPr>
        <p:spPr>
          <a:xfrm>
            <a:off x="533400" y="3655220"/>
            <a:ext cx="50673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8" name="Straight Connector 7">
            <a:extLst>
              <a:ext uri="{FF2B5EF4-FFF2-40B4-BE49-F238E27FC236}">
                <a16:creationId xmlns:a16="http://schemas.microsoft.com/office/drawing/2014/main" xmlns="" id="{CF536D7E-BC45-BD4D-BF0C-E19CA9BF08BD}"/>
              </a:ext>
            </a:extLst>
          </p:cNvPr>
          <p:cNvCxnSpPr>
            <a:cxnSpLocks/>
          </p:cNvCxnSpPr>
          <p:nvPr userDrawn="1"/>
        </p:nvCxnSpPr>
        <p:spPr>
          <a:xfrm>
            <a:off x="533400" y="3374868"/>
            <a:ext cx="50673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xmlns="" id="{03EB5FCE-FC13-A049-A053-9419272B5DE5}"/>
              </a:ext>
            </a:extLst>
          </p:cNvPr>
          <p:cNvPicPr>
            <a:picLocks noChangeAspect="1"/>
          </p:cNvPicPr>
          <p:nvPr userDrawn="1"/>
        </p:nvPicPr>
        <p:blipFill>
          <a:blip r:embed="rId3"/>
          <a:stretch>
            <a:fillRect/>
          </a:stretch>
        </p:blipFill>
        <p:spPr>
          <a:xfrm>
            <a:off x="533400" y="5720114"/>
            <a:ext cx="3083397" cy="948562"/>
          </a:xfrm>
          <a:prstGeom prst="rect">
            <a:avLst/>
          </a:prstGeom>
        </p:spPr>
      </p:pic>
    </p:spTree>
    <p:extLst>
      <p:ext uri="{BB962C8B-B14F-4D97-AF65-F5344CB8AC3E}">
        <p14:creationId xmlns:p14="http://schemas.microsoft.com/office/powerpoint/2010/main" val="2699889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Section Header">
    <p:bg>
      <p:bgPr>
        <a:solidFill>
          <a:schemeClr val="accent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C62F6C83-281D-334C-8199-5E434EFA2E2A}"/>
              </a:ext>
            </a:extLst>
          </p:cNvPr>
          <p:cNvPicPr>
            <a:picLocks noChangeAspect="1"/>
          </p:cNvPicPr>
          <p:nvPr userDrawn="1"/>
        </p:nvPicPr>
        <p:blipFill rotWithShape="1">
          <a:blip r:embed="rId2">
            <a:alphaModFix amt="20000"/>
          </a:blip>
          <a:srcRect t="15099" b="7122"/>
          <a:stretch/>
        </p:blipFill>
        <p:spPr>
          <a:xfrm>
            <a:off x="1682685" y="0"/>
            <a:ext cx="8817229" cy="6858000"/>
          </a:xfrm>
          <a:prstGeom prst="rect">
            <a:avLst/>
          </a:prstGeom>
        </p:spPr>
      </p:pic>
      <p:sp>
        <p:nvSpPr>
          <p:cNvPr id="2" name="Title 1">
            <a:extLst>
              <a:ext uri="{FF2B5EF4-FFF2-40B4-BE49-F238E27FC236}">
                <a16:creationId xmlns:a16="http://schemas.microsoft.com/office/drawing/2014/main" xmlns="" id="{0B633EF3-E3F6-254D-8583-5D3FB05C04E9}"/>
              </a:ext>
            </a:extLst>
          </p:cNvPr>
          <p:cNvSpPr>
            <a:spLocks noGrp="1"/>
          </p:cNvSpPr>
          <p:nvPr>
            <p:ph type="title"/>
          </p:nvPr>
        </p:nvSpPr>
        <p:spPr>
          <a:xfrm>
            <a:off x="831850" y="2500644"/>
            <a:ext cx="10518902" cy="830997"/>
          </a:xfrm>
          <a:noFill/>
          <a:ln w="0">
            <a:noFill/>
          </a:ln>
          <a:effectLst/>
        </p:spPr>
        <p:txBody>
          <a:bodyPr wrap="square" lIns="0" tIns="0" rIns="0" bIns="0" anchor="ctr" anchorCtr="0">
            <a:spAutoFit/>
          </a:bodyPr>
          <a:lstStyle>
            <a:lvl1pPr>
              <a:defRPr sz="6000" cap="none"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61452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28AF98-0504-0D4E-885A-DE00E1325581}"/>
              </a:ext>
            </a:extLst>
          </p:cNvPr>
          <p:cNvSpPr>
            <a:spLocks noGrp="1"/>
          </p:cNvSpPr>
          <p:nvPr>
            <p:ph type="title"/>
          </p:nvPr>
        </p:nvSpPr>
        <p:spPr>
          <a:xfrm>
            <a:off x="914400" y="365126"/>
            <a:ext cx="10818018" cy="1106424"/>
          </a:xfrm>
        </p:spPr>
        <p:txBody>
          <a:bodyPr anchor="b" anchorCtr="0">
            <a:normAutofit/>
          </a:bodyPr>
          <a:lstStyle>
            <a:lvl1pPr>
              <a:defRPr sz="3600" cap="none" baseline="0">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3A463B0C-CF35-DC46-B673-4DC90ED5BC85}"/>
              </a:ext>
            </a:extLst>
          </p:cNvPr>
          <p:cNvSpPr>
            <a:spLocks noGrp="1"/>
          </p:cNvSpPr>
          <p:nvPr>
            <p:ph idx="1"/>
          </p:nvPr>
        </p:nvSpPr>
        <p:spPr>
          <a:xfrm>
            <a:off x="914400" y="1825625"/>
            <a:ext cx="10818018" cy="4180164"/>
          </a:xfrm>
        </p:spPr>
        <p:txBody>
          <a:bodyPr>
            <a:normAutofit/>
          </a:bodyPr>
          <a:lstStyle>
            <a:lvl1pPr marL="0" indent="0">
              <a:spcBef>
                <a:spcPts val="0"/>
              </a:spcBef>
              <a:spcAft>
                <a:spcPts val="1800"/>
              </a:spcAft>
              <a:buClr>
                <a:schemeClr val="accent1"/>
              </a:buClr>
              <a:buNone/>
              <a:defRPr sz="2000"/>
            </a:lvl1pPr>
            <a:lvl2pPr marL="298450" indent="-285750">
              <a:spcBef>
                <a:spcPts val="0"/>
              </a:spcBef>
              <a:spcAft>
                <a:spcPts val="1800"/>
              </a:spcAft>
              <a:buClr>
                <a:schemeClr val="accent1"/>
              </a:buClr>
              <a:tabLst/>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xmlns="" id="{50136FE4-9C6A-F343-8C0A-A3827A371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EEA0989-6EC4-5543-97EB-9B2973871E6F}"/>
              </a:ext>
            </a:extLst>
          </p:cNvPr>
          <p:cNvSpPr>
            <a:spLocks noGrp="1"/>
          </p:cNvSpPr>
          <p:nvPr>
            <p:ph type="sldNum" sz="quarter" idx="12"/>
          </p:nvPr>
        </p:nvSpPr>
        <p:spPr>
          <a:xfrm>
            <a:off x="8610599" y="6356350"/>
            <a:ext cx="3121819" cy="365125"/>
          </a:xfrm>
        </p:spPr>
        <p:txBody>
          <a:bodyPr lIns="0" tIns="0" rIns="0" bIns="0"/>
          <a:lstStyle>
            <a:lvl1pPr>
              <a:defRPr>
                <a:solidFill>
                  <a:schemeClr val="accent1"/>
                </a:solidFill>
              </a:defRPr>
            </a:lvl1pPr>
          </a:lstStyle>
          <a:p>
            <a:fld id="{1C7E1D1C-CF22-E84F-B05D-DE0C532CFAB0}" type="slidenum">
              <a:rPr lang="en-US" smtClean="0"/>
              <a:pPr/>
              <a:t>‹#›</a:t>
            </a:fld>
            <a:endParaRPr lang="en-US" dirty="0"/>
          </a:p>
        </p:txBody>
      </p:sp>
      <p:cxnSp>
        <p:nvCxnSpPr>
          <p:cNvPr id="10" name="Straight Connector 9">
            <a:extLst>
              <a:ext uri="{FF2B5EF4-FFF2-40B4-BE49-F238E27FC236}">
                <a16:creationId xmlns:a16="http://schemas.microsoft.com/office/drawing/2014/main" xmlns="" id="{92FCF431-482B-0240-A584-C3690B8D1698}"/>
              </a:ext>
            </a:extLst>
          </p:cNvPr>
          <p:cNvCxnSpPr>
            <a:cxnSpLocks/>
          </p:cNvCxnSpPr>
          <p:nvPr userDrawn="1"/>
        </p:nvCxnSpPr>
        <p:spPr>
          <a:xfrm>
            <a:off x="914400" y="6128452"/>
            <a:ext cx="170555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xmlns="" id="{F9750276-16A9-3244-A6FB-ED22D111C802}"/>
              </a:ext>
            </a:extLst>
          </p:cNvPr>
          <p:cNvSpPr/>
          <p:nvPr userDrawn="1"/>
        </p:nvSpPr>
        <p:spPr>
          <a:xfrm>
            <a:off x="0" y="0"/>
            <a:ext cx="4595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xmlns="" id="{AB462A2B-8F28-4958-B6C1-9155D7F909F3}"/>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1230287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6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4400" y="365124"/>
            <a:ext cx="10818876" cy="1106424"/>
          </a:xfrm>
        </p:spPr>
        <p:txBody>
          <a:bodyPr anchor="b" anchorCtr="0">
            <a:normAutofit/>
          </a:bodyPr>
          <a:lstStyle>
            <a:lvl1pPr>
              <a:defRPr sz="3600">
                <a:solidFill>
                  <a:schemeClr val="accent1"/>
                </a:solidFill>
              </a:defRPr>
            </a:lvl1pPr>
          </a:lstStyle>
          <a:p>
            <a:r>
              <a:rPr lang="en-US" dirty="0"/>
              <a:t>Click to edit Master title style</a:t>
            </a:r>
          </a:p>
        </p:txBody>
      </p:sp>
      <p:sp>
        <p:nvSpPr>
          <p:cNvPr id="4" name="Content Placeholder 3">
            <a:extLst>
              <a:ext uri="{FF2B5EF4-FFF2-40B4-BE49-F238E27FC236}">
                <a16:creationId xmlns:a16="http://schemas.microsoft.com/office/drawing/2014/main" xmlns="" id="{12DDDEBD-B313-6045-8576-38C7076444CC}"/>
              </a:ext>
            </a:extLst>
          </p:cNvPr>
          <p:cNvSpPr>
            <a:spLocks noGrp="1"/>
          </p:cNvSpPr>
          <p:nvPr>
            <p:ph sz="half" idx="2"/>
          </p:nvPr>
        </p:nvSpPr>
        <p:spPr>
          <a:xfrm>
            <a:off x="914400" y="1828799"/>
            <a:ext cx="5202936" cy="4176991"/>
          </a:xfrm>
        </p:spPr>
        <p:txBody>
          <a:bodyPr>
            <a:normAutofit/>
          </a:bodyPr>
          <a:lstStyle>
            <a:lvl1pPr marL="0" indent="0">
              <a:spcBef>
                <a:spcPts val="1800"/>
              </a:spcBef>
              <a:spcAft>
                <a:spcPts val="0"/>
              </a:spcAft>
              <a:buClr>
                <a:schemeClr val="accent1"/>
              </a:buClr>
              <a:buNone/>
              <a:defRPr sz="2000"/>
            </a:lvl1pPr>
            <a:lvl2pPr marL="233363" indent="-223838">
              <a:spcBef>
                <a:spcPts val="1200"/>
              </a:spcBef>
              <a:spcAft>
                <a:spcPts val="0"/>
              </a:spcAft>
              <a:buClr>
                <a:schemeClr val="accent1"/>
              </a:buClr>
              <a:tabLst/>
              <a:defRPr sz="2000"/>
            </a:lvl2pPr>
            <a:lvl3pPr marL="458788" indent="-225425">
              <a:spcBef>
                <a:spcPts val="600"/>
              </a:spcBef>
              <a:spcAft>
                <a:spcPts val="0"/>
              </a:spcAft>
              <a:buClr>
                <a:schemeClr val="accent1"/>
              </a:buClr>
              <a:buFont typeface="System Font Regular"/>
              <a:buChar char="-"/>
              <a:tabLst/>
              <a:defRPr sz="1800"/>
            </a:lvl3pPr>
            <a:lvl4pPr>
              <a:spcBef>
                <a:spcPts val="1800"/>
              </a:spcBef>
              <a:spcAft>
                <a:spcPts val="0"/>
              </a:spcAft>
              <a:buClr>
                <a:schemeClr val="accent1"/>
              </a:buClr>
              <a:defRPr sz="1600"/>
            </a:lvl4pPr>
            <a:lvl5pPr>
              <a:spcBef>
                <a:spcPts val="1800"/>
              </a:spcBef>
              <a:spcAft>
                <a:spcPts val="0"/>
              </a:spcAft>
              <a:buClr>
                <a:schemeClr val="accent1"/>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accent1"/>
                </a:solidFill>
              </a:defRPr>
            </a:lvl1pPr>
          </a:lstStyle>
          <a:p>
            <a:fld id="{1C7E1D1C-CF22-E84F-B05D-DE0C532CFAB0}" type="slidenum">
              <a:rPr lang="en-US" smtClean="0"/>
              <a:pPr/>
              <a:t>‹#›</a:t>
            </a:fld>
            <a:endParaRPr lang="en-US" dirty="0"/>
          </a:p>
        </p:txBody>
      </p:sp>
      <p:cxnSp>
        <p:nvCxnSpPr>
          <p:cNvPr id="11" name="Straight Connector 10">
            <a:extLst>
              <a:ext uri="{FF2B5EF4-FFF2-40B4-BE49-F238E27FC236}">
                <a16:creationId xmlns:a16="http://schemas.microsoft.com/office/drawing/2014/main" xmlns="" id="{3E02ADE8-5D0E-8841-89A3-2BC9D4994A9F}"/>
              </a:ext>
            </a:extLst>
          </p:cNvPr>
          <p:cNvCxnSpPr>
            <a:cxnSpLocks/>
          </p:cNvCxnSpPr>
          <p:nvPr userDrawn="1"/>
        </p:nvCxnSpPr>
        <p:spPr>
          <a:xfrm>
            <a:off x="914400" y="6128452"/>
            <a:ext cx="170555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FBCACF82-AD3A-DE49-B913-50FEA4E77429}"/>
              </a:ext>
            </a:extLst>
          </p:cNvPr>
          <p:cNvSpPr/>
          <p:nvPr userDrawn="1"/>
        </p:nvSpPr>
        <p:spPr>
          <a:xfrm>
            <a:off x="0" y="0"/>
            <a:ext cx="4595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xmlns="" id="{786B33CF-FE9B-4D60-BA6C-57F3FFD3834D}"/>
              </a:ext>
            </a:extLst>
          </p:cNvPr>
          <p:cNvPicPr>
            <a:picLocks noChangeAspect="1"/>
          </p:cNvPicPr>
          <p:nvPr userDrawn="1"/>
        </p:nvPicPr>
        <p:blipFill>
          <a:blip r:embed="rId2"/>
          <a:stretch>
            <a:fillRect/>
          </a:stretch>
        </p:blipFill>
        <p:spPr>
          <a:xfrm>
            <a:off x="930103" y="6239971"/>
            <a:ext cx="1689847" cy="519857"/>
          </a:xfrm>
          <a:prstGeom prst="rect">
            <a:avLst/>
          </a:prstGeom>
        </p:spPr>
      </p:pic>
      <p:sp>
        <p:nvSpPr>
          <p:cNvPr id="15" name="Picture Placeholder 13">
            <a:extLst>
              <a:ext uri="{FF2B5EF4-FFF2-40B4-BE49-F238E27FC236}">
                <a16:creationId xmlns:a16="http://schemas.microsoft.com/office/drawing/2014/main" xmlns="" id="{6B64DC9A-56A4-44BA-9B18-93C8881FD895}"/>
              </a:ext>
            </a:extLst>
          </p:cNvPr>
          <p:cNvSpPr>
            <a:spLocks noGrp="1"/>
          </p:cNvSpPr>
          <p:nvPr>
            <p:ph type="pic" sz="quarter" idx="14"/>
          </p:nvPr>
        </p:nvSpPr>
        <p:spPr>
          <a:xfrm>
            <a:off x="6451600" y="1828800"/>
            <a:ext cx="5281613" cy="4176713"/>
          </a:xfrm>
        </p:spPr>
        <p:txBody>
          <a:bodyPr/>
          <a:lstStyle>
            <a:lvl1pPr marL="0" indent="0">
              <a:buNone/>
              <a:defRPr/>
            </a:lvl1pPr>
          </a:lstStyle>
          <a:p>
            <a:endParaRPr lang="en-US" dirty="0"/>
          </a:p>
        </p:txBody>
      </p:sp>
    </p:spTree>
    <p:extLst>
      <p:ext uri="{BB962C8B-B14F-4D97-AF65-F5344CB8AC3E}">
        <p14:creationId xmlns:p14="http://schemas.microsoft.com/office/powerpoint/2010/main" val="4074275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7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4400" y="365124"/>
            <a:ext cx="10818876" cy="1106424"/>
          </a:xfrm>
        </p:spPr>
        <p:txBody>
          <a:bodyPr anchor="b" anchorCtr="0">
            <a:normAutofit/>
          </a:bodyPr>
          <a:lstStyle>
            <a:lvl1pPr>
              <a:defRPr sz="3600">
                <a:solidFill>
                  <a:schemeClr val="accent1"/>
                </a:solidFill>
              </a:defRPr>
            </a:lvl1pPr>
          </a:lstStyle>
          <a:p>
            <a:r>
              <a:rPr lang="en-US" dirty="0"/>
              <a:t>Click to edit Master title style</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accent1"/>
                </a:solidFill>
              </a:defRPr>
            </a:lvl1pPr>
          </a:lstStyle>
          <a:p>
            <a:fld id="{1C7E1D1C-CF22-E84F-B05D-DE0C532CFAB0}" type="slidenum">
              <a:rPr lang="en-US" smtClean="0"/>
              <a:pPr/>
              <a:t>‹#›</a:t>
            </a:fld>
            <a:endParaRPr lang="en-US" dirty="0"/>
          </a:p>
        </p:txBody>
      </p:sp>
      <p:cxnSp>
        <p:nvCxnSpPr>
          <p:cNvPr id="14" name="Straight Connector 13">
            <a:extLst>
              <a:ext uri="{FF2B5EF4-FFF2-40B4-BE49-F238E27FC236}">
                <a16:creationId xmlns:a16="http://schemas.microsoft.com/office/drawing/2014/main" xmlns="" id="{ADFC0AB3-99A8-7F41-A502-CE8405DB9DE9}"/>
              </a:ext>
            </a:extLst>
          </p:cNvPr>
          <p:cNvCxnSpPr>
            <a:cxnSpLocks/>
          </p:cNvCxnSpPr>
          <p:nvPr userDrawn="1"/>
        </p:nvCxnSpPr>
        <p:spPr>
          <a:xfrm>
            <a:off x="914400" y="6128452"/>
            <a:ext cx="170555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xmlns="" id="{64469F81-2B6F-7B41-AF37-F4846D59FDB5}"/>
              </a:ext>
            </a:extLst>
          </p:cNvPr>
          <p:cNvSpPr/>
          <p:nvPr userDrawn="1"/>
        </p:nvSpPr>
        <p:spPr>
          <a:xfrm>
            <a:off x="0" y="0"/>
            <a:ext cx="4595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7D8AF9AD-5738-4C97-8023-81FD9115A3F1}"/>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3750584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Section Header">
    <p:bg>
      <p:bgPr>
        <a:solidFill>
          <a:schemeClr val="accent6"/>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CBC44519-1AF9-3849-87B3-5AEB40B6B2CA}"/>
              </a:ext>
            </a:extLst>
          </p:cNvPr>
          <p:cNvPicPr>
            <a:picLocks noChangeAspect="1"/>
          </p:cNvPicPr>
          <p:nvPr userDrawn="1"/>
        </p:nvPicPr>
        <p:blipFill rotWithShape="1">
          <a:blip r:embed="rId2">
            <a:alphaModFix amt="20000"/>
          </a:blip>
          <a:srcRect r="5566" b="40150"/>
          <a:stretch/>
        </p:blipFill>
        <p:spPr>
          <a:xfrm>
            <a:off x="3865499" y="1580893"/>
            <a:ext cx="8326501" cy="5277107"/>
          </a:xfrm>
          <a:prstGeom prst="rect">
            <a:avLst/>
          </a:prstGeom>
        </p:spPr>
      </p:pic>
      <p:sp>
        <p:nvSpPr>
          <p:cNvPr id="2" name="Title 1">
            <a:extLst>
              <a:ext uri="{FF2B5EF4-FFF2-40B4-BE49-F238E27FC236}">
                <a16:creationId xmlns:a16="http://schemas.microsoft.com/office/drawing/2014/main" xmlns="" id="{0B633EF3-E3F6-254D-8583-5D3FB05C04E9}"/>
              </a:ext>
            </a:extLst>
          </p:cNvPr>
          <p:cNvSpPr>
            <a:spLocks noGrp="1"/>
          </p:cNvSpPr>
          <p:nvPr>
            <p:ph type="title"/>
          </p:nvPr>
        </p:nvSpPr>
        <p:spPr>
          <a:xfrm>
            <a:off x="831850" y="2500644"/>
            <a:ext cx="10518902" cy="830997"/>
          </a:xfrm>
          <a:noFill/>
          <a:ln w="0">
            <a:noFill/>
          </a:ln>
          <a:effectLst/>
        </p:spPr>
        <p:txBody>
          <a:bodyPr wrap="square" lIns="0" tIns="0" rIns="0" bIns="0" anchor="ctr" anchorCtr="0">
            <a:spAutoFit/>
          </a:bodyPr>
          <a:lstStyle>
            <a:lvl1pPr>
              <a:defRPr sz="6000" cap="none"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04473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28AF98-0504-0D4E-885A-DE00E1325581}"/>
              </a:ext>
            </a:extLst>
          </p:cNvPr>
          <p:cNvSpPr>
            <a:spLocks noGrp="1"/>
          </p:cNvSpPr>
          <p:nvPr>
            <p:ph type="title"/>
          </p:nvPr>
        </p:nvSpPr>
        <p:spPr>
          <a:xfrm>
            <a:off x="914400" y="365126"/>
            <a:ext cx="10818018" cy="1106424"/>
          </a:xfrm>
        </p:spPr>
        <p:txBody>
          <a:bodyPr anchor="b" anchorCtr="0">
            <a:normAutofit/>
          </a:bodyPr>
          <a:lstStyle>
            <a:lvl1pPr>
              <a:defRPr sz="3600" cap="none" baseline="0">
                <a:solidFill>
                  <a:schemeClr val="accent6"/>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3A463B0C-CF35-DC46-B673-4DC90ED5BC85}"/>
              </a:ext>
            </a:extLst>
          </p:cNvPr>
          <p:cNvSpPr>
            <a:spLocks noGrp="1"/>
          </p:cNvSpPr>
          <p:nvPr>
            <p:ph idx="1"/>
          </p:nvPr>
        </p:nvSpPr>
        <p:spPr>
          <a:xfrm>
            <a:off x="914400" y="1825625"/>
            <a:ext cx="10818018" cy="4180164"/>
          </a:xfrm>
        </p:spPr>
        <p:txBody>
          <a:bodyPr>
            <a:normAutofit/>
          </a:bodyPr>
          <a:lstStyle>
            <a:lvl1pPr marL="0" indent="0">
              <a:spcBef>
                <a:spcPts val="0"/>
              </a:spcBef>
              <a:spcAft>
                <a:spcPts val="1800"/>
              </a:spcAft>
              <a:buClr>
                <a:schemeClr val="accent1"/>
              </a:buClr>
              <a:buNone/>
              <a:defRPr sz="2000"/>
            </a:lvl1pPr>
            <a:lvl2pPr marL="298450" indent="-285750">
              <a:spcBef>
                <a:spcPts val="0"/>
              </a:spcBef>
              <a:spcAft>
                <a:spcPts val="1800"/>
              </a:spcAft>
              <a:buClr>
                <a:schemeClr val="accent6"/>
              </a:buClr>
              <a:tabLst/>
              <a:defRPr sz="2000"/>
            </a:lvl2pPr>
            <a:lvl3pPr>
              <a:buClr>
                <a:schemeClr val="accent6"/>
              </a:buClr>
              <a:defRPr sz="1800"/>
            </a:lvl3pPr>
            <a:lvl4pPr>
              <a:buClr>
                <a:schemeClr val="accent6"/>
              </a:buClr>
              <a:defRPr sz="1600"/>
            </a:lvl4pPr>
            <a:lvl5pPr>
              <a:buClr>
                <a:schemeClr val="accent6"/>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xmlns="" id="{50136FE4-9C6A-F343-8C0A-A3827A371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EEA0989-6EC4-5543-97EB-9B2973871E6F}"/>
              </a:ext>
            </a:extLst>
          </p:cNvPr>
          <p:cNvSpPr>
            <a:spLocks noGrp="1"/>
          </p:cNvSpPr>
          <p:nvPr>
            <p:ph type="sldNum" sz="quarter" idx="12"/>
          </p:nvPr>
        </p:nvSpPr>
        <p:spPr>
          <a:xfrm>
            <a:off x="8610599" y="6356350"/>
            <a:ext cx="3121819" cy="365125"/>
          </a:xfrm>
        </p:spPr>
        <p:txBody>
          <a:bodyPr lIns="0" tIns="0" rIns="0" bIns="0"/>
          <a:lstStyle>
            <a:lvl1pPr>
              <a:defRPr>
                <a:solidFill>
                  <a:schemeClr val="accent6"/>
                </a:solidFill>
              </a:defRPr>
            </a:lvl1pPr>
          </a:lstStyle>
          <a:p>
            <a:fld id="{1C7E1D1C-CF22-E84F-B05D-DE0C532CFAB0}" type="slidenum">
              <a:rPr lang="en-US" smtClean="0"/>
              <a:pPr/>
              <a:t>‹#›</a:t>
            </a:fld>
            <a:endParaRPr lang="en-US" dirty="0"/>
          </a:p>
        </p:txBody>
      </p:sp>
      <p:cxnSp>
        <p:nvCxnSpPr>
          <p:cNvPr id="10" name="Straight Connector 9">
            <a:extLst>
              <a:ext uri="{FF2B5EF4-FFF2-40B4-BE49-F238E27FC236}">
                <a16:creationId xmlns:a16="http://schemas.microsoft.com/office/drawing/2014/main" xmlns="" id="{92FCF431-482B-0240-A584-C3690B8D1698}"/>
              </a:ext>
            </a:extLst>
          </p:cNvPr>
          <p:cNvCxnSpPr>
            <a:cxnSpLocks/>
          </p:cNvCxnSpPr>
          <p:nvPr userDrawn="1"/>
        </p:nvCxnSpPr>
        <p:spPr>
          <a:xfrm>
            <a:off x="914400" y="6128452"/>
            <a:ext cx="1705550" cy="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xmlns="" id="{7F908A00-C4E1-2849-9754-B677A719CFBE}"/>
              </a:ext>
            </a:extLst>
          </p:cNvPr>
          <p:cNvSpPr/>
          <p:nvPr userDrawn="1"/>
        </p:nvSpPr>
        <p:spPr>
          <a:xfrm>
            <a:off x="0" y="0"/>
            <a:ext cx="459581"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xmlns="" id="{42E13268-82AF-45B1-9AB5-EDE933650309}"/>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3057430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8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4400" y="365124"/>
            <a:ext cx="10818876" cy="1106424"/>
          </a:xfrm>
        </p:spPr>
        <p:txBody>
          <a:bodyPr anchor="b" anchorCtr="0">
            <a:normAutofit/>
          </a:bodyPr>
          <a:lstStyle>
            <a:lvl1pPr>
              <a:defRPr sz="3600">
                <a:solidFill>
                  <a:schemeClr val="accent6"/>
                </a:solidFill>
              </a:defRPr>
            </a:lvl1pPr>
          </a:lstStyle>
          <a:p>
            <a:r>
              <a:rPr lang="en-US" dirty="0"/>
              <a:t>Click to edit Master title style</a:t>
            </a:r>
          </a:p>
        </p:txBody>
      </p:sp>
      <p:sp>
        <p:nvSpPr>
          <p:cNvPr id="4" name="Content Placeholder 3">
            <a:extLst>
              <a:ext uri="{FF2B5EF4-FFF2-40B4-BE49-F238E27FC236}">
                <a16:creationId xmlns:a16="http://schemas.microsoft.com/office/drawing/2014/main" xmlns="" id="{12DDDEBD-B313-6045-8576-38C7076444CC}"/>
              </a:ext>
            </a:extLst>
          </p:cNvPr>
          <p:cNvSpPr>
            <a:spLocks noGrp="1"/>
          </p:cNvSpPr>
          <p:nvPr>
            <p:ph sz="half" idx="2"/>
          </p:nvPr>
        </p:nvSpPr>
        <p:spPr>
          <a:xfrm>
            <a:off x="914400" y="1828799"/>
            <a:ext cx="5202936" cy="4176991"/>
          </a:xfrm>
        </p:spPr>
        <p:txBody>
          <a:bodyPr>
            <a:normAutofit/>
          </a:bodyPr>
          <a:lstStyle>
            <a:lvl1pPr marL="0" indent="0">
              <a:spcBef>
                <a:spcPts val="1800"/>
              </a:spcBef>
              <a:spcAft>
                <a:spcPts val="0"/>
              </a:spcAft>
              <a:buClr>
                <a:schemeClr val="accent6"/>
              </a:buClr>
              <a:buNone/>
              <a:defRPr sz="2000"/>
            </a:lvl1pPr>
            <a:lvl2pPr marL="233363" indent="-223838">
              <a:spcBef>
                <a:spcPts val="1200"/>
              </a:spcBef>
              <a:spcAft>
                <a:spcPts val="0"/>
              </a:spcAft>
              <a:buClr>
                <a:schemeClr val="accent6"/>
              </a:buClr>
              <a:tabLst/>
              <a:defRPr sz="2000"/>
            </a:lvl2pPr>
            <a:lvl3pPr marL="458788" indent="-225425">
              <a:spcBef>
                <a:spcPts val="600"/>
              </a:spcBef>
              <a:spcAft>
                <a:spcPts val="0"/>
              </a:spcAft>
              <a:buClr>
                <a:schemeClr val="accent6"/>
              </a:buClr>
              <a:buFont typeface="System Font Regular"/>
              <a:buChar char="-"/>
              <a:tabLst/>
              <a:defRPr sz="1800"/>
            </a:lvl3pPr>
            <a:lvl4pPr>
              <a:spcBef>
                <a:spcPts val="1800"/>
              </a:spcBef>
              <a:spcAft>
                <a:spcPts val="0"/>
              </a:spcAft>
              <a:buClr>
                <a:schemeClr val="accent6"/>
              </a:buClr>
              <a:defRPr sz="1600"/>
            </a:lvl4pPr>
            <a:lvl5pPr>
              <a:spcBef>
                <a:spcPts val="1800"/>
              </a:spcBef>
              <a:spcAft>
                <a:spcPts val="0"/>
              </a:spcAft>
              <a:buClr>
                <a:schemeClr val="accent6"/>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accent6"/>
                </a:solidFill>
              </a:defRPr>
            </a:lvl1pPr>
          </a:lstStyle>
          <a:p>
            <a:fld id="{1C7E1D1C-CF22-E84F-B05D-DE0C532CFAB0}" type="slidenum">
              <a:rPr lang="en-US" smtClean="0"/>
              <a:pPr/>
              <a:t>‹#›</a:t>
            </a:fld>
            <a:endParaRPr lang="en-US" dirty="0"/>
          </a:p>
        </p:txBody>
      </p:sp>
      <p:cxnSp>
        <p:nvCxnSpPr>
          <p:cNvPr id="11" name="Straight Connector 10">
            <a:extLst>
              <a:ext uri="{FF2B5EF4-FFF2-40B4-BE49-F238E27FC236}">
                <a16:creationId xmlns:a16="http://schemas.microsoft.com/office/drawing/2014/main" xmlns="" id="{3E02ADE8-5D0E-8841-89A3-2BC9D4994A9F}"/>
              </a:ext>
            </a:extLst>
          </p:cNvPr>
          <p:cNvCxnSpPr>
            <a:cxnSpLocks/>
          </p:cNvCxnSpPr>
          <p:nvPr userDrawn="1"/>
        </p:nvCxnSpPr>
        <p:spPr>
          <a:xfrm>
            <a:off x="914400" y="6128452"/>
            <a:ext cx="1705550" cy="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xmlns="" id="{7AFFB547-5270-1C4C-A3C9-C613F8C11880}"/>
              </a:ext>
            </a:extLst>
          </p:cNvPr>
          <p:cNvSpPr/>
          <p:nvPr userDrawn="1"/>
        </p:nvSpPr>
        <p:spPr>
          <a:xfrm>
            <a:off x="0" y="0"/>
            <a:ext cx="459581"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D3DC86E9-A9F7-4B57-B8EE-5B92DCA46EC1}"/>
              </a:ext>
            </a:extLst>
          </p:cNvPr>
          <p:cNvPicPr>
            <a:picLocks noChangeAspect="1"/>
          </p:cNvPicPr>
          <p:nvPr userDrawn="1"/>
        </p:nvPicPr>
        <p:blipFill>
          <a:blip r:embed="rId2"/>
          <a:stretch>
            <a:fillRect/>
          </a:stretch>
        </p:blipFill>
        <p:spPr>
          <a:xfrm>
            <a:off x="930103" y="6239971"/>
            <a:ext cx="1689847" cy="519857"/>
          </a:xfrm>
          <a:prstGeom prst="rect">
            <a:avLst/>
          </a:prstGeom>
        </p:spPr>
      </p:pic>
      <p:sp>
        <p:nvSpPr>
          <p:cNvPr id="15" name="Picture Placeholder 13">
            <a:extLst>
              <a:ext uri="{FF2B5EF4-FFF2-40B4-BE49-F238E27FC236}">
                <a16:creationId xmlns:a16="http://schemas.microsoft.com/office/drawing/2014/main" xmlns="" id="{A966FAED-01D3-463D-BD2B-4F4F794C27DE}"/>
              </a:ext>
            </a:extLst>
          </p:cNvPr>
          <p:cNvSpPr>
            <a:spLocks noGrp="1"/>
          </p:cNvSpPr>
          <p:nvPr>
            <p:ph type="pic" sz="quarter" idx="14"/>
          </p:nvPr>
        </p:nvSpPr>
        <p:spPr>
          <a:xfrm>
            <a:off x="6451600" y="1828800"/>
            <a:ext cx="5281613" cy="4176713"/>
          </a:xfrm>
        </p:spPr>
        <p:txBody>
          <a:bodyPr/>
          <a:lstStyle>
            <a:lvl1pPr marL="0" indent="0">
              <a:buNone/>
              <a:defRPr/>
            </a:lvl1pPr>
          </a:lstStyle>
          <a:p>
            <a:endParaRPr lang="en-US" dirty="0"/>
          </a:p>
        </p:txBody>
      </p:sp>
    </p:spTree>
    <p:extLst>
      <p:ext uri="{BB962C8B-B14F-4D97-AF65-F5344CB8AC3E}">
        <p14:creationId xmlns:p14="http://schemas.microsoft.com/office/powerpoint/2010/main" val="17382209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9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4400" y="365124"/>
            <a:ext cx="10818876" cy="1106424"/>
          </a:xfrm>
        </p:spPr>
        <p:txBody>
          <a:bodyPr anchor="b" anchorCtr="0">
            <a:normAutofit/>
          </a:bodyPr>
          <a:lstStyle>
            <a:lvl1pPr>
              <a:defRPr sz="3600">
                <a:solidFill>
                  <a:schemeClr val="accent6"/>
                </a:solidFill>
              </a:defRPr>
            </a:lvl1pPr>
          </a:lstStyle>
          <a:p>
            <a:r>
              <a:rPr lang="en-US" dirty="0"/>
              <a:t>Click to edit Master title style</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accent6"/>
                </a:solidFill>
              </a:defRPr>
            </a:lvl1pPr>
          </a:lstStyle>
          <a:p>
            <a:fld id="{1C7E1D1C-CF22-E84F-B05D-DE0C532CFAB0}" type="slidenum">
              <a:rPr lang="en-US" smtClean="0"/>
              <a:pPr/>
              <a:t>‹#›</a:t>
            </a:fld>
            <a:endParaRPr lang="en-US" dirty="0"/>
          </a:p>
        </p:txBody>
      </p:sp>
      <p:cxnSp>
        <p:nvCxnSpPr>
          <p:cNvPr id="11" name="Straight Connector 10">
            <a:extLst>
              <a:ext uri="{FF2B5EF4-FFF2-40B4-BE49-F238E27FC236}">
                <a16:creationId xmlns:a16="http://schemas.microsoft.com/office/drawing/2014/main" xmlns="" id="{3E02ADE8-5D0E-8841-89A3-2BC9D4994A9F}"/>
              </a:ext>
            </a:extLst>
          </p:cNvPr>
          <p:cNvCxnSpPr>
            <a:cxnSpLocks/>
          </p:cNvCxnSpPr>
          <p:nvPr userDrawn="1"/>
        </p:nvCxnSpPr>
        <p:spPr>
          <a:xfrm>
            <a:off x="914400" y="6128452"/>
            <a:ext cx="1705550" cy="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xmlns="" id="{D6CFC1FF-A35B-CF4C-B522-4585D4138F75}"/>
              </a:ext>
            </a:extLst>
          </p:cNvPr>
          <p:cNvSpPr/>
          <p:nvPr userDrawn="1"/>
        </p:nvSpPr>
        <p:spPr>
          <a:xfrm>
            <a:off x="0" y="0"/>
            <a:ext cx="459581"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D95C53E5-CF6C-42C3-98AD-A3A816F90939}"/>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3500721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0_Section Header">
    <p:bg>
      <p:bgPr>
        <a:solidFill>
          <a:schemeClr val="accent4"/>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1E877C88-463B-4241-ABFE-0B1AAF68A7B4}"/>
              </a:ext>
            </a:extLst>
          </p:cNvPr>
          <p:cNvPicPr>
            <a:picLocks noChangeAspect="1"/>
          </p:cNvPicPr>
          <p:nvPr userDrawn="1"/>
        </p:nvPicPr>
        <p:blipFill rotWithShape="1">
          <a:blip r:embed="rId2">
            <a:alphaModFix amt="20000"/>
          </a:blip>
          <a:srcRect l="30224" b="26351"/>
          <a:stretch/>
        </p:blipFill>
        <p:spPr>
          <a:xfrm>
            <a:off x="0" y="364237"/>
            <a:ext cx="6152261" cy="6493764"/>
          </a:xfrm>
          <a:prstGeom prst="rect">
            <a:avLst/>
          </a:prstGeom>
        </p:spPr>
      </p:pic>
      <p:sp>
        <p:nvSpPr>
          <p:cNvPr id="2" name="Title 1">
            <a:extLst>
              <a:ext uri="{FF2B5EF4-FFF2-40B4-BE49-F238E27FC236}">
                <a16:creationId xmlns:a16="http://schemas.microsoft.com/office/drawing/2014/main" xmlns="" id="{0B633EF3-E3F6-254D-8583-5D3FB05C04E9}"/>
              </a:ext>
            </a:extLst>
          </p:cNvPr>
          <p:cNvSpPr>
            <a:spLocks noGrp="1"/>
          </p:cNvSpPr>
          <p:nvPr>
            <p:ph type="title"/>
          </p:nvPr>
        </p:nvSpPr>
        <p:spPr>
          <a:xfrm>
            <a:off x="831850" y="2500644"/>
            <a:ext cx="10518902" cy="830997"/>
          </a:xfrm>
          <a:noFill/>
          <a:ln w="0">
            <a:noFill/>
          </a:ln>
          <a:effectLst/>
        </p:spPr>
        <p:txBody>
          <a:bodyPr wrap="square" lIns="0" tIns="0" rIns="0" bIns="0" anchor="ctr" anchorCtr="0">
            <a:spAutoFit/>
          </a:bodyPr>
          <a:lstStyle>
            <a:lvl1pPr>
              <a:defRPr sz="6000" cap="none"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1454868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28AF98-0504-0D4E-885A-DE00E1325581}"/>
              </a:ext>
            </a:extLst>
          </p:cNvPr>
          <p:cNvSpPr>
            <a:spLocks noGrp="1"/>
          </p:cNvSpPr>
          <p:nvPr>
            <p:ph type="title"/>
          </p:nvPr>
        </p:nvSpPr>
        <p:spPr>
          <a:xfrm>
            <a:off x="914400" y="365126"/>
            <a:ext cx="10818018" cy="1106424"/>
          </a:xfrm>
        </p:spPr>
        <p:txBody>
          <a:bodyPr anchor="b" anchorCtr="0">
            <a:normAutofit/>
          </a:bodyPr>
          <a:lstStyle>
            <a:lvl1pPr>
              <a:defRPr sz="3600" cap="none" baseline="0">
                <a:solidFill>
                  <a:schemeClr val="accent4"/>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3A463B0C-CF35-DC46-B673-4DC90ED5BC85}"/>
              </a:ext>
            </a:extLst>
          </p:cNvPr>
          <p:cNvSpPr>
            <a:spLocks noGrp="1"/>
          </p:cNvSpPr>
          <p:nvPr>
            <p:ph idx="1"/>
          </p:nvPr>
        </p:nvSpPr>
        <p:spPr>
          <a:xfrm>
            <a:off x="914400" y="1825625"/>
            <a:ext cx="10818018" cy="4180164"/>
          </a:xfrm>
        </p:spPr>
        <p:txBody>
          <a:bodyPr>
            <a:normAutofit/>
          </a:bodyPr>
          <a:lstStyle>
            <a:lvl1pPr marL="0" indent="0">
              <a:spcBef>
                <a:spcPts val="0"/>
              </a:spcBef>
              <a:spcAft>
                <a:spcPts val="1800"/>
              </a:spcAft>
              <a:buClr>
                <a:schemeClr val="accent4"/>
              </a:buClr>
              <a:buNone/>
              <a:defRPr sz="2000"/>
            </a:lvl1pPr>
            <a:lvl2pPr marL="298450" indent="-285750">
              <a:spcBef>
                <a:spcPts val="0"/>
              </a:spcBef>
              <a:spcAft>
                <a:spcPts val="1800"/>
              </a:spcAft>
              <a:buClr>
                <a:schemeClr val="accent4"/>
              </a:buClr>
              <a:tabLst/>
              <a:defRPr sz="2000"/>
            </a:lvl2pPr>
            <a:lvl3pPr>
              <a:buClr>
                <a:schemeClr val="accent4"/>
              </a:buClr>
              <a:defRPr sz="1800"/>
            </a:lvl3pPr>
            <a:lvl4pPr>
              <a:buClr>
                <a:schemeClr val="accent4"/>
              </a:buClr>
              <a:defRPr sz="1600"/>
            </a:lvl4pPr>
            <a:lvl5pPr>
              <a:buClr>
                <a:schemeClr val="accent4"/>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xmlns="" id="{50136FE4-9C6A-F343-8C0A-A3827A371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EEA0989-6EC4-5543-97EB-9B2973871E6F}"/>
              </a:ext>
            </a:extLst>
          </p:cNvPr>
          <p:cNvSpPr>
            <a:spLocks noGrp="1"/>
          </p:cNvSpPr>
          <p:nvPr>
            <p:ph type="sldNum" sz="quarter" idx="12"/>
          </p:nvPr>
        </p:nvSpPr>
        <p:spPr>
          <a:xfrm>
            <a:off x="8610599" y="6356350"/>
            <a:ext cx="3121819" cy="365125"/>
          </a:xfrm>
        </p:spPr>
        <p:txBody>
          <a:bodyPr lIns="0" tIns="0" rIns="0" bIns="0"/>
          <a:lstStyle>
            <a:lvl1pPr>
              <a:defRPr>
                <a:solidFill>
                  <a:schemeClr val="accent4"/>
                </a:solidFill>
              </a:defRPr>
            </a:lvl1pPr>
          </a:lstStyle>
          <a:p>
            <a:fld id="{1C7E1D1C-CF22-E84F-B05D-DE0C532CFAB0}" type="slidenum">
              <a:rPr lang="en-US" smtClean="0"/>
              <a:pPr/>
              <a:t>‹#›</a:t>
            </a:fld>
            <a:endParaRPr lang="en-US" dirty="0"/>
          </a:p>
        </p:txBody>
      </p:sp>
      <p:cxnSp>
        <p:nvCxnSpPr>
          <p:cNvPr id="10" name="Straight Connector 9">
            <a:extLst>
              <a:ext uri="{FF2B5EF4-FFF2-40B4-BE49-F238E27FC236}">
                <a16:creationId xmlns:a16="http://schemas.microsoft.com/office/drawing/2014/main" xmlns="" id="{92FCF431-482B-0240-A584-C3690B8D1698}"/>
              </a:ext>
            </a:extLst>
          </p:cNvPr>
          <p:cNvCxnSpPr>
            <a:cxnSpLocks/>
          </p:cNvCxnSpPr>
          <p:nvPr userDrawn="1"/>
        </p:nvCxnSpPr>
        <p:spPr>
          <a:xfrm>
            <a:off x="914400" y="6128452"/>
            <a:ext cx="1705550"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xmlns="" id="{AFED6A71-74D2-F042-A5A1-19597042F7B8}"/>
              </a:ext>
            </a:extLst>
          </p:cNvPr>
          <p:cNvSpPr/>
          <p:nvPr userDrawn="1"/>
        </p:nvSpPr>
        <p:spPr>
          <a:xfrm>
            <a:off x="0" y="0"/>
            <a:ext cx="45958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0905D55F-7E6C-4BA6-B22A-EBD78B9A6604}"/>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3679767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3"/>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2D4CA83F-3F91-2648-B96D-2411BA7EECFC}"/>
              </a:ext>
            </a:extLst>
          </p:cNvPr>
          <p:cNvPicPr>
            <a:picLocks noChangeAspect="1"/>
          </p:cNvPicPr>
          <p:nvPr userDrawn="1"/>
        </p:nvPicPr>
        <p:blipFill rotWithShape="1">
          <a:blip r:embed="rId2">
            <a:alphaModFix amt="20000"/>
          </a:blip>
          <a:srcRect t="31692" r="20499"/>
          <a:stretch/>
        </p:blipFill>
        <p:spPr>
          <a:xfrm>
            <a:off x="5182235" y="0"/>
            <a:ext cx="7009765" cy="6022848"/>
          </a:xfrm>
          <a:prstGeom prst="rect">
            <a:avLst/>
          </a:prstGeom>
        </p:spPr>
      </p:pic>
      <p:sp>
        <p:nvSpPr>
          <p:cNvPr id="2" name="Title 1">
            <a:extLst>
              <a:ext uri="{FF2B5EF4-FFF2-40B4-BE49-F238E27FC236}">
                <a16:creationId xmlns:a16="http://schemas.microsoft.com/office/drawing/2014/main" xmlns="" id="{0B633EF3-E3F6-254D-8583-5D3FB05C04E9}"/>
              </a:ext>
            </a:extLst>
          </p:cNvPr>
          <p:cNvSpPr>
            <a:spLocks noGrp="1"/>
          </p:cNvSpPr>
          <p:nvPr>
            <p:ph type="title"/>
          </p:nvPr>
        </p:nvSpPr>
        <p:spPr>
          <a:xfrm>
            <a:off x="831850" y="2500644"/>
            <a:ext cx="10518902" cy="830997"/>
          </a:xfrm>
          <a:noFill/>
          <a:ln w="0">
            <a:noFill/>
          </a:ln>
          <a:effectLst/>
        </p:spPr>
        <p:txBody>
          <a:bodyPr wrap="square" lIns="0" tIns="0" rIns="0" bIns="0" anchor="ctr" anchorCtr="0">
            <a:spAutoFit/>
          </a:bodyPr>
          <a:lstStyle>
            <a:lvl1pPr>
              <a:defRPr sz="6000" cap="none"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745292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2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4400" y="365124"/>
            <a:ext cx="10818876" cy="1106424"/>
          </a:xfrm>
        </p:spPr>
        <p:txBody>
          <a:bodyPr anchor="b" anchorCtr="0">
            <a:normAutofit/>
          </a:bodyPr>
          <a:lstStyle>
            <a:lvl1pPr>
              <a:defRPr sz="3600">
                <a:solidFill>
                  <a:schemeClr val="accent4"/>
                </a:solidFill>
              </a:defRPr>
            </a:lvl1pPr>
          </a:lstStyle>
          <a:p>
            <a:r>
              <a:rPr lang="en-US" dirty="0"/>
              <a:t>Click to edit Master title style</a:t>
            </a:r>
          </a:p>
        </p:txBody>
      </p:sp>
      <p:sp>
        <p:nvSpPr>
          <p:cNvPr id="4" name="Content Placeholder 3">
            <a:extLst>
              <a:ext uri="{FF2B5EF4-FFF2-40B4-BE49-F238E27FC236}">
                <a16:creationId xmlns:a16="http://schemas.microsoft.com/office/drawing/2014/main" xmlns="" id="{12DDDEBD-B313-6045-8576-38C7076444CC}"/>
              </a:ext>
            </a:extLst>
          </p:cNvPr>
          <p:cNvSpPr>
            <a:spLocks noGrp="1"/>
          </p:cNvSpPr>
          <p:nvPr>
            <p:ph sz="half" idx="2"/>
          </p:nvPr>
        </p:nvSpPr>
        <p:spPr>
          <a:xfrm>
            <a:off x="914400" y="1828799"/>
            <a:ext cx="5202936" cy="4176991"/>
          </a:xfrm>
        </p:spPr>
        <p:txBody>
          <a:bodyPr>
            <a:normAutofit/>
          </a:bodyPr>
          <a:lstStyle>
            <a:lvl1pPr marL="0" indent="0">
              <a:spcBef>
                <a:spcPts val="1800"/>
              </a:spcBef>
              <a:spcAft>
                <a:spcPts val="0"/>
              </a:spcAft>
              <a:buClr>
                <a:schemeClr val="accent4"/>
              </a:buClr>
              <a:buNone/>
              <a:defRPr sz="2000"/>
            </a:lvl1pPr>
            <a:lvl2pPr marL="233363" indent="-223838">
              <a:spcBef>
                <a:spcPts val="1200"/>
              </a:spcBef>
              <a:spcAft>
                <a:spcPts val="0"/>
              </a:spcAft>
              <a:buClr>
                <a:schemeClr val="accent4"/>
              </a:buClr>
              <a:tabLst/>
              <a:defRPr sz="2000"/>
            </a:lvl2pPr>
            <a:lvl3pPr marL="458788" indent="-225425">
              <a:spcBef>
                <a:spcPts val="600"/>
              </a:spcBef>
              <a:spcAft>
                <a:spcPts val="0"/>
              </a:spcAft>
              <a:buClr>
                <a:schemeClr val="accent4"/>
              </a:buClr>
              <a:buFont typeface="System Font Regular"/>
              <a:buChar char="-"/>
              <a:tabLst/>
              <a:defRPr sz="1800"/>
            </a:lvl3pPr>
            <a:lvl4pPr>
              <a:spcBef>
                <a:spcPts val="1800"/>
              </a:spcBef>
              <a:spcAft>
                <a:spcPts val="0"/>
              </a:spcAft>
              <a:buClr>
                <a:schemeClr val="accent4"/>
              </a:buClr>
              <a:defRPr sz="1600"/>
            </a:lvl4pPr>
            <a:lvl5pPr>
              <a:spcBef>
                <a:spcPts val="1800"/>
              </a:spcBef>
              <a:spcAft>
                <a:spcPts val="0"/>
              </a:spcAft>
              <a:buClr>
                <a:schemeClr val="accent4"/>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accent4"/>
                </a:solidFill>
              </a:defRPr>
            </a:lvl1pPr>
          </a:lstStyle>
          <a:p>
            <a:fld id="{1C7E1D1C-CF22-E84F-B05D-DE0C532CFAB0}" type="slidenum">
              <a:rPr lang="en-US" smtClean="0"/>
              <a:pPr/>
              <a:t>‹#›</a:t>
            </a:fld>
            <a:endParaRPr lang="en-US" dirty="0"/>
          </a:p>
        </p:txBody>
      </p:sp>
      <p:cxnSp>
        <p:nvCxnSpPr>
          <p:cNvPr id="14" name="Straight Connector 13">
            <a:extLst>
              <a:ext uri="{FF2B5EF4-FFF2-40B4-BE49-F238E27FC236}">
                <a16:creationId xmlns:a16="http://schemas.microsoft.com/office/drawing/2014/main" xmlns="" id="{15EFCF05-EEE5-3B4E-A3A1-28C959164C12}"/>
              </a:ext>
            </a:extLst>
          </p:cNvPr>
          <p:cNvCxnSpPr>
            <a:cxnSpLocks/>
          </p:cNvCxnSpPr>
          <p:nvPr userDrawn="1"/>
        </p:nvCxnSpPr>
        <p:spPr>
          <a:xfrm>
            <a:off x="914400" y="6128452"/>
            <a:ext cx="1705550"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xmlns="" id="{FD3DF2A3-E1D3-2046-A644-913E09B89820}"/>
              </a:ext>
            </a:extLst>
          </p:cNvPr>
          <p:cNvSpPr/>
          <p:nvPr userDrawn="1"/>
        </p:nvSpPr>
        <p:spPr>
          <a:xfrm>
            <a:off x="0" y="0"/>
            <a:ext cx="45958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8AF138A9-2D2B-4F3B-870C-395B8A2DB07B}"/>
              </a:ext>
            </a:extLst>
          </p:cNvPr>
          <p:cNvPicPr>
            <a:picLocks noChangeAspect="1"/>
          </p:cNvPicPr>
          <p:nvPr userDrawn="1"/>
        </p:nvPicPr>
        <p:blipFill>
          <a:blip r:embed="rId2"/>
          <a:stretch>
            <a:fillRect/>
          </a:stretch>
        </p:blipFill>
        <p:spPr>
          <a:xfrm>
            <a:off x="930103" y="6239971"/>
            <a:ext cx="1689847" cy="519857"/>
          </a:xfrm>
          <a:prstGeom prst="rect">
            <a:avLst/>
          </a:prstGeom>
        </p:spPr>
      </p:pic>
      <p:sp>
        <p:nvSpPr>
          <p:cNvPr id="12" name="Picture Placeholder 13">
            <a:extLst>
              <a:ext uri="{FF2B5EF4-FFF2-40B4-BE49-F238E27FC236}">
                <a16:creationId xmlns:a16="http://schemas.microsoft.com/office/drawing/2014/main" xmlns="" id="{A090E575-E296-4741-9329-22F84F4CCD5C}"/>
              </a:ext>
            </a:extLst>
          </p:cNvPr>
          <p:cNvSpPr>
            <a:spLocks noGrp="1"/>
          </p:cNvSpPr>
          <p:nvPr>
            <p:ph type="pic" sz="quarter" idx="14"/>
          </p:nvPr>
        </p:nvSpPr>
        <p:spPr>
          <a:xfrm>
            <a:off x="6451600" y="1828800"/>
            <a:ext cx="5281613" cy="4176713"/>
          </a:xfrm>
        </p:spPr>
        <p:txBody>
          <a:bodyPr/>
          <a:lstStyle>
            <a:lvl1pPr marL="0" indent="0">
              <a:buNone/>
              <a:defRPr/>
            </a:lvl1pPr>
          </a:lstStyle>
          <a:p>
            <a:endParaRPr lang="en-US" dirty="0"/>
          </a:p>
        </p:txBody>
      </p:sp>
    </p:spTree>
    <p:extLst>
      <p:ext uri="{BB962C8B-B14F-4D97-AF65-F5344CB8AC3E}">
        <p14:creationId xmlns:p14="http://schemas.microsoft.com/office/powerpoint/2010/main" val="28448078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3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4400" y="365124"/>
            <a:ext cx="10818876" cy="1106424"/>
          </a:xfrm>
        </p:spPr>
        <p:txBody>
          <a:bodyPr anchor="b" anchorCtr="0">
            <a:normAutofit/>
          </a:bodyPr>
          <a:lstStyle>
            <a:lvl1pPr>
              <a:defRPr sz="3600">
                <a:solidFill>
                  <a:schemeClr val="accent4"/>
                </a:solidFill>
              </a:defRPr>
            </a:lvl1pPr>
          </a:lstStyle>
          <a:p>
            <a:r>
              <a:rPr lang="en-US" dirty="0"/>
              <a:t>Click to edit Master title style</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accent4"/>
                </a:solidFill>
              </a:defRPr>
            </a:lvl1pPr>
          </a:lstStyle>
          <a:p>
            <a:fld id="{1C7E1D1C-CF22-E84F-B05D-DE0C532CFAB0}" type="slidenum">
              <a:rPr lang="en-US" smtClean="0"/>
              <a:pPr/>
              <a:t>‹#›</a:t>
            </a:fld>
            <a:endParaRPr lang="en-US" dirty="0"/>
          </a:p>
        </p:txBody>
      </p:sp>
      <p:cxnSp>
        <p:nvCxnSpPr>
          <p:cNvPr id="15" name="Straight Connector 14">
            <a:extLst>
              <a:ext uri="{FF2B5EF4-FFF2-40B4-BE49-F238E27FC236}">
                <a16:creationId xmlns:a16="http://schemas.microsoft.com/office/drawing/2014/main" xmlns="" id="{A6CDAACF-333B-2D44-A3D8-041CBCC8DC79}"/>
              </a:ext>
            </a:extLst>
          </p:cNvPr>
          <p:cNvCxnSpPr>
            <a:cxnSpLocks/>
          </p:cNvCxnSpPr>
          <p:nvPr userDrawn="1"/>
        </p:nvCxnSpPr>
        <p:spPr>
          <a:xfrm>
            <a:off x="914400" y="6128452"/>
            <a:ext cx="1705550"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xmlns="" id="{F12D2E94-5C13-6F48-B50C-3F32F1CEEBCF}"/>
              </a:ext>
            </a:extLst>
          </p:cNvPr>
          <p:cNvSpPr/>
          <p:nvPr userDrawn="1"/>
        </p:nvSpPr>
        <p:spPr>
          <a:xfrm>
            <a:off x="0" y="0"/>
            <a:ext cx="45958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79833F7E-416F-4AD7-A175-B4F575C53DB7}"/>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19574854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9_Section Header">
    <p:bg>
      <p:bgPr>
        <a:solidFill>
          <a:schemeClr val="tx2"/>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A8A99A6F-E9EB-7540-B3F9-AB81207EC0EA}"/>
              </a:ext>
            </a:extLst>
          </p:cNvPr>
          <p:cNvPicPr>
            <a:picLocks noChangeAspect="1"/>
          </p:cNvPicPr>
          <p:nvPr userDrawn="1"/>
        </p:nvPicPr>
        <p:blipFill rotWithShape="1">
          <a:blip r:embed="rId2">
            <a:alphaModFix amt="20000"/>
          </a:blip>
          <a:srcRect t="8205" r="42070" b="14016"/>
          <a:stretch/>
        </p:blipFill>
        <p:spPr>
          <a:xfrm>
            <a:off x="7084187" y="0"/>
            <a:ext cx="5107813" cy="6858000"/>
          </a:xfrm>
          <a:prstGeom prst="rect">
            <a:avLst/>
          </a:prstGeom>
        </p:spPr>
      </p:pic>
      <p:sp>
        <p:nvSpPr>
          <p:cNvPr id="2" name="Title 1">
            <a:extLst>
              <a:ext uri="{FF2B5EF4-FFF2-40B4-BE49-F238E27FC236}">
                <a16:creationId xmlns:a16="http://schemas.microsoft.com/office/drawing/2014/main" xmlns="" id="{0B633EF3-E3F6-254D-8583-5D3FB05C04E9}"/>
              </a:ext>
            </a:extLst>
          </p:cNvPr>
          <p:cNvSpPr>
            <a:spLocks noGrp="1"/>
          </p:cNvSpPr>
          <p:nvPr>
            <p:ph type="title"/>
          </p:nvPr>
        </p:nvSpPr>
        <p:spPr>
          <a:xfrm>
            <a:off x="831850" y="2500644"/>
            <a:ext cx="10518902" cy="830997"/>
          </a:xfrm>
          <a:noFill/>
          <a:ln w="0">
            <a:noFill/>
          </a:ln>
          <a:effectLst/>
        </p:spPr>
        <p:txBody>
          <a:bodyPr wrap="square" lIns="0" tIns="0" rIns="0" bIns="0" anchor="ctr" anchorCtr="0">
            <a:spAutoFit/>
          </a:bodyPr>
          <a:lstStyle>
            <a:lvl1pPr>
              <a:defRPr sz="6000" cap="none"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0912587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28AF98-0504-0D4E-885A-DE00E1325581}"/>
              </a:ext>
            </a:extLst>
          </p:cNvPr>
          <p:cNvSpPr>
            <a:spLocks noGrp="1"/>
          </p:cNvSpPr>
          <p:nvPr>
            <p:ph type="title"/>
          </p:nvPr>
        </p:nvSpPr>
        <p:spPr>
          <a:xfrm>
            <a:off x="914399" y="365126"/>
            <a:ext cx="10818020" cy="1106424"/>
          </a:xfrm>
        </p:spPr>
        <p:txBody>
          <a:bodyPr anchor="b" anchorCtr="0">
            <a:normAutofit/>
          </a:bodyPr>
          <a:lstStyle>
            <a:lvl1pPr>
              <a:defRPr sz="3600" cap="none" baseline="0">
                <a:solidFill>
                  <a:schemeClr val="tx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3A463B0C-CF35-DC46-B673-4DC90ED5BC85}"/>
              </a:ext>
            </a:extLst>
          </p:cNvPr>
          <p:cNvSpPr>
            <a:spLocks noGrp="1"/>
          </p:cNvSpPr>
          <p:nvPr>
            <p:ph idx="1"/>
          </p:nvPr>
        </p:nvSpPr>
        <p:spPr>
          <a:xfrm>
            <a:off x="914399" y="1825625"/>
            <a:ext cx="10818019" cy="4180164"/>
          </a:xfrm>
        </p:spPr>
        <p:txBody>
          <a:bodyPr>
            <a:normAutofit/>
          </a:bodyPr>
          <a:lstStyle>
            <a:lvl1pPr marL="0" indent="0">
              <a:spcBef>
                <a:spcPts val="0"/>
              </a:spcBef>
              <a:spcAft>
                <a:spcPts val="1800"/>
              </a:spcAft>
              <a:buClr>
                <a:schemeClr val="accent1"/>
              </a:buClr>
              <a:buNone/>
              <a:defRPr sz="2000"/>
            </a:lvl1pPr>
            <a:lvl2pPr marL="298450" indent="-285750">
              <a:spcBef>
                <a:spcPts val="0"/>
              </a:spcBef>
              <a:spcAft>
                <a:spcPts val="1800"/>
              </a:spcAft>
              <a:buClr>
                <a:schemeClr val="accent1"/>
              </a:buClr>
              <a:tabLst/>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xmlns="" id="{50136FE4-9C6A-F343-8C0A-A3827A371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EEA0989-6EC4-5543-97EB-9B2973871E6F}"/>
              </a:ext>
            </a:extLst>
          </p:cNvPr>
          <p:cNvSpPr>
            <a:spLocks noGrp="1"/>
          </p:cNvSpPr>
          <p:nvPr>
            <p:ph type="sldNum" sz="quarter" idx="12"/>
          </p:nvPr>
        </p:nvSpPr>
        <p:spPr>
          <a:xfrm>
            <a:off x="8610599" y="6356350"/>
            <a:ext cx="3121819" cy="365125"/>
          </a:xfrm>
        </p:spPr>
        <p:txBody>
          <a:bodyPr lIns="0" tIns="0" rIns="0" bIns="0"/>
          <a:lstStyle>
            <a:lvl1pPr>
              <a:defRPr>
                <a:solidFill>
                  <a:schemeClr val="tx2"/>
                </a:solidFill>
              </a:defRPr>
            </a:lvl1pPr>
          </a:lstStyle>
          <a:p>
            <a:fld id="{1C7E1D1C-CF22-E84F-B05D-DE0C532CFAB0}" type="slidenum">
              <a:rPr lang="en-US" smtClean="0"/>
              <a:pPr/>
              <a:t>‹#›</a:t>
            </a:fld>
            <a:endParaRPr lang="en-US" dirty="0"/>
          </a:p>
        </p:txBody>
      </p:sp>
      <p:cxnSp>
        <p:nvCxnSpPr>
          <p:cNvPr id="10" name="Straight Connector 9">
            <a:extLst>
              <a:ext uri="{FF2B5EF4-FFF2-40B4-BE49-F238E27FC236}">
                <a16:creationId xmlns:a16="http://schemas.microsoft.com/office/drawing/2014/main" xmlns="" id="{92FCF431-482B-0240-A584-C3690B8D1698}"/>
              </a:ext>
            </a:extLst>
          </p:cNvPr>
          <p:cNvCxnSpPr>
            <a:cxnSpLocks/>
          </p:cNvCxnSpPr>
          <p:nvPr userDrawn="1"/>
        </p:nvCxnSpPr>
        <p:spPr>
          <a:xfrm>
            <a:off x="914400" y="6128452"/>
            <a:ext cx="170555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xmlns="" id="{2E05B467-6FDC-EF46-9964-0E1CA9A2E32A}"/>
              </a:ext>
            </a:extLst>
          </p:cNvPr>
          <p:cNvSpPr/>
          <p:nvPr userDrawn="1"/>
        </p:nvSpPr>
        <p:spPr>
          <a:xfrm>
            <a:off x="0" y="0"/>
            <a:ext cx="45958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xmlns="" id="{197B6274-8775-4B24-9C91-636F1468C09F}"/>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11936073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0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4400" y="365124"/>
            <a:ext cx="10818876" cy="1106424"/>
          </a:xfrm>
        </p:spPr>
        <p:txBody>
          <a:bodyPr anchor="b" anchorCtr="0">
            <a:normAutofit/>
          </a:bodyPr>
          <a:lstStyle>
            <a:lvl1pPr>
              <a:defRPr sz="3600">
                <a:solidFill>
                  <a:schemeClr val="tx2"/>
                </a:solidFill>
              </a:defRPr>
            </a:lvl1pPr>
          </a:lstStyle>
          <a:p>
            <a:r>
              <a:rPr lang="en-US" dirty="0"/>
              <a:t>Click to edit Master title style</a:t>
            </a:r>
          </a:p>
        </p:txBody>
      </p:sp>
      <p:sp>
        <p:nvSpPr>
          <p:cNvPr id="4" name="Content Placeholder 3">
            <a:extLst>
              <a:ext uri="{FF2B5EF4-FFF2-40B4-BE49-F238E27FC236}">
                <a16:creationId xmlns:a16="http://schemas.microsoft.com/office/drawing/2014/main" xmlns="" id="{12DDDEBD-B313-6045-8576-38C7076444CC}"/>
              </a:ext>
            </a:extLst>
          </p:cNvPr>
          <p:cNvSpPr>
            <a:spLocks noGrp="1"/>
          </p:cNvSpPr>
          <p:nvPr>
            <p:ph sz="half" idx="2"/>
          </p:nvPr>
        </p:nvSpPr>
        <p:spPr>
          <a:xfrm>
            <a:off x="914400" y="1828800"/>
            <a:ext cx="5202936" cy="4176991"/>
          </a:xfrm>
        </p:spPr>
        <p:txBody>
          <a:bodyPr>
            <a:normAutofit/>
          </a:bodyPr>
          <a:lstStyle>
            <a:lvl1pPr marL="0" indent="0">
              <a:spcBef>
                <a:spcPts val="1800"/>
              </a:spcBef>
              <a:spcAft>
                <a:spcPts val="0"/>
              </a:spcAft>
              <a:buClr>
                <a:schemeClr val="accent1"/>
              </a:buClr>
              <a:buNone/>
              <a:defRPr sz="2000"/>
            </a:lvl1pPr>
            <a:lvl2pPr marL="233363" indent="-223838">
              <a:spcBef>
                <a:spcPts val="1200"/>
              </a:spcBef>
              <a:spcAft>
                <a:spcPts val="0"/>
              </a:spcAft>
              <a:buClr>
                <a:schemeClr val="accent1"/>
              </a:buClr>
              <a:tabLst/>
              <a:defRPr sz="2000"/>
            </a:lvl2pPr>
            <a:lvl3pPr marL="458788" indent="-225425">
              <a:spcBef>
                <a:spcPts val="600"/>
              </a:spcBef>
              <a:spcAft>
                <a:spcPts val="0"/>
              </a:spcAft>
              <a:buClr>
                <a:schemeClr val="accent1"/>
              </a:buClr>
              <a:buFont typeface="System Font Regular"/>
              <a:buChar char="-"/>
              <a:tabLst/>
              <a:defRPr sz="1800"/>
            </a:lvl3pPr>
            <a:lvl4pPr>
              <a:spcBef>
                <a:spcPts val="1800"/>
              </a:spcBef>
              <a:spcAft>
                <a:spcPts val="0"/>
              </a:spcAft>
              <a:buClr>
                <a:schemeClr val="accent1"/>
              </a:buClr>
              <a:defRPr sz="1600"/>
            </a:lvl4pPr>
            <a:lvl5pPr>
              <a:spcBef>
                <a:spcPts val="1800"/>
              </a:spcBef>
              <a:spcAft>
                <a:spcPts val="0"/>
              </a:spcAft>
              <a:buClr>
                <a:schemeClr val="accent1"/>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tx2"/>
                </a:solidFill>
              </a:defRPr>
            </a:lvl1pPr>
          </a:lstStyle>
          <a:p>
            <a:fld id="{1C7E1D1C-CF22-E84F-B05D-DE0C532CFAB0}" type="slidenum">
              <a:rPr lang="en-US" smtClean="0"/>
              <a:pPr/>
              <a:t>‹#›</a:t>
            </a:fld>
            <a:endParaRPr lang="en-US" dirty="0"/>
          </a:p>
        </p:txBody>
      </p:sp>
      <p:cxnSp>
        <p:nvCxnSpPr>
          <p:cNvPr id="13" name="Straight Connector 12">
            <a:extLst>
              <a:ext uri="{FF2B5EF4-FFF2-40B4-BE49-F238E27FC236}">
                <a16:creationId xmlns:a16="http://schemas.microsoft.com/office/drawing/2014/main" xmlns="" id="{6DD00E8E-C54E-2944-AB02-A68D14B4E9B3}"/>
              </a:ext>
            </a:extLst>
          </p:cNvPr>
          <p:cNvCxnSpPr>
            <a:cxnSpLocks/>
          </p:cNvCxnSpPr>
          <p:nvPr userDrawn="1"/>
        </p:nvCxnSpPr>
        <p:spPr>
          <a:xfrm>
            <a:off x="914400" y="6128452"/>
            <a:ext cx="170555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xmlns="" id="{65FA6F44-E7A9-9D43-BD2D-05E78941629E}"/>
              </a:ext>
            </a:extLst>
          </p:cNvPr>
          <p:cNvSpPr/>
          <p:nvPr userDrawn="1"/>
        </p:nvSpPr>
        <p:spPr>
          <a:xfrm>
            <a:off x="0" y="0"/>
            <a:ext cx="45958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DA558D5F-C3EB-4098-A490-572EBD3F26CC}"/>
              </a:ext>
            </a:extLst>
          </p:cNvPr>
          <p:cNvPicPr>
            <a:picLocks noChangeAspect="1"/>
          </p:cNvPicPr>
          <p:nvPr userDrawn="1"/>
        </p:nvPicPr>
        <p:blipFill>
          <a:blip r:embed="rId2"/>
          <a:stretch>
            <a:fillRect/>
          </a:stretch>
        </p:blipFill>
        <p:spPr>
          <a:xfrm>
            <a:off x="930103" y="6239971"/>
            <a:ext cx="1689847" cy="519857"/>
          </a:xfrm>
          <a:prstGeom prst="rect">
            <a:avLst/>
          </a:prstGeom>
        </p:spPr>
      </p:pic>
      <p:sp>
        <p:nvSpPr>
          <p:cNvPr id="15" name="Picture Placeholder 13">
            <a:extLst>
              <a:ext uri="{FF2B5EF4-FFF2-40B4-BE49-F238E27FC236}">
                <a16:creationId xmlns:a16="http://schemas.microsoft.com/office/drawing/2014/main" xmlns="" id="{6A012C00-A353-4B7D-B498-787E8809A11C}"/>
              </a:ext>
            </a:extLst>
          </p:cNvPr>
          <p:cNvSpPr>
            <a:spLocks noGrp="1"/>
          </p:cNvSpPr>
          <p:nvPr>
            <p:ph type="pic" sz="quarter" idx="14"/>
          </p:nvPr>
        </p:nvSpPr>
        <p:spPr>
          <a:xfrm>
            <a:off x="6451600" y="1828800"/>
            <a:ext cx="5281613" cy="4176713"/>
          </a:xfrm>
        </p:spPr>
        <p:txBody>
          <a:bodyPr/>
          <a:lstStyle>
            <a:lvl1pPr marL="0" indent="0">
              <a:buNone/>
              <a:defRPr/>
            </a:lvl1pPr>
          </a:lstStyle>
          <a:p>
            <a:endParaRPr lang="en-US" dirty="0"/>
          </a:p>
        </p:txBody>
      </p:sp>
    </p:spTree>
    <p:extLst>
      <p:ext uri="{BB962C8B-B14F-4D97-AF65-F5344CB8AC3E}">
        <p14:creationId xmlns:p14="http://schemas.microsoft.com/office/powerpoint/2010/main" val="9771312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4400" y="365124"/>
            <a:ext cx="10818876" cy="1106424"/>
          </a:xfrm>
        </p:spPr>
        <p:txBody>
          <a:bodyPr anchor="b" anchorCtr="0">
            <a:normAutofit/>
          </a:bodyPr>
          <a:lstStyle>
            <a:lvl1pPr>
              <a:defRPr sz="3600">
                <a:solidFill>
                  <a:schemeClr val="tx2"/>
                </a:solidFill>
              </a:defRPr>
            </a:lvl1pPr>
          </a:lstStyle>
          <a:p>
            <a:r>
              <a:rPr lang="en-US" dirty="0"/>
              <a:t>Click to edit Master title style</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tx2"/>
                </a:solidFill>
              </a:defRPr>
            </a:lvl1pPr>
          </a:lstStyle>
          <a:p>
            <a:fld id="{1C7E1D1C-CF22-E84F-B05D-DE0C532CFAB0}" type="slidenum">
              <a:rPr lang="en-US" smtClean="0"/>
              <a:pPr/>
              <a:t>‹#›</a:t>
            </a:fld>
            <a:endParaRPr lang="en-US" dirty="0"/>
          </a:p>
        </p:txBody>
      </p:sp>
      <p:cxnSp>
        <p:nvCxnSpPr>
          <p:cNvPr id="12" name="Straight Connector 11">
            <a:extLst>
              <a:ext uri="{FF2B5EF4-FFF2-40B4-BE49-F238E27FC236}">
                <a16:creationId xmlns:a16="http://schemas.microsoft.com/office/drawing/2014/main" xmlns="" id="{88A9E713-DC8F-8B4A-98E3-7EBC227EC6C8}"/>
              </a:ext>
            </a:extLst>
          </p:cNvPr>
          <p:cNvCxnSpPr>
            <a:cxnSpLocks/>
          </p:cNvCxnSpPr>
          <p:nvPr userDrawn="1"/>
        </p:nvCxnSpPr>
        <p:spPr>
          <a:xfrm>
            <a:off x="914400" y="6128452"/>
            <a:ext cx="170555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xmlns="" id="{DD0F9831-FCD9-1045-BBB7-05A0C1EE879E}"/>
              </a:ext>
            </a:extLst>
          </p:cNvPr>
          <p:cNvSpPr/>
          <p:nvPr userDrawn="1"/>
        </p:nvSpPr>
        <p:spPr>
          <a:xfrm>
            <a:off x="0" y="0"/>
            <a:ext cx="45958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13046898-C857-4220-898B-7569C3C94246}"/>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33634879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accent1"/>
        </a:solid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xmlns="" id="{C33BA74D-8B45-7F48-9259-F6063300EC67}"/>
              </a:ext>
            </a:extLst>
          </p:cNvPr>
          <p:cNvPicPr>
            <a:picLocks noChangeAspect="1"/>
          </p:cNvPicPr>
          <p:nvPr userDrawn="1"/>
        </p:nvPicPr>
        <p:blipFill rotWithShape="1">
          <a:blip r:embed="rId2">
            <a:alphaModFix amt="20000"/>
          </a:blip>
          <a:srcRect l="23699" b="9083"/>
          <a:stretch/>
        </p:blipFill>
        <p:spPr>
          <a:xfrm>
            <a:off x="0" y="329184"/>
            <a:ext cx="5479218" cy="6528816"/>
          </a:xfrm>
          <a:prstGeom prst="rect">
            <a:avLst/>
          </a:prstGeom>
        </p:spPr>
      </p:pic>
      <p:sp>
        <p:nvSpPr>
          <p:cNvPr id="4" name="Date Placeholder 3">
            <a:extLst>
              <a:ext uri="{FF2B5EF4-FFF2-40B4-BE49-F238E27FC236}">
                <a16:creationId xmlns:a16="http://schemas.microsoft.com/office/drawing/2014/main" xmlns="" id="{9D53E8B1-C0F1-CF42-A86E-EACF1FF7FBB5}"/>
              </a:ext>
            </a:extLst>
          </p:cNvPr>
          <p:cNvSpPr>
            <a:spLocks noGrp="1"/>
          </p:cNvSpPr>
          <p:nvPr>
            <p:ph type="dt" sz="half" idx="10"/>
          </p:nvPr>
        </p:nvSpPr>
        <p:spPr/>
        <p:txBody>
          <a:bodyPr/>
          <a:lstStyle/>
          <a:p>
            <a:fld id="{7AE4BAE0-B75F-9240-9400-156BDA191523}" type="datetime1">
              <a:rPr lang="en-US" smtClean="0"/>
              <a:t>1/15/2020</a:t>
            </a:fld>
            <a:endParaRPr lang="en-US"/>
          </a:p>
        </p:txBody>
      </p:sp>
      <p:sp>
        <p:nvSpPr>
          <p:cNvPr id="5" name="Footer Placeholder 4">
            <a:extLst>
              <a:ext uri="{FF2B5EF4-FFF2-40B4-BE49-F238E27FC236}">
                <a16:creationId xmlns:a16="http://schemas.microsoft.com/office/drawing/2014/main" xmlns="" id="{0F4F1FDE-8110-744C-9D62-02E033BD183E}"/>
              </a:ext>
            </a:extLst>
          </p:cNvPr>
          <p:cNvSpPr>
            <a:spLocks noGrp="1"/>
          </p:cNvSpPr>
          <p:nvPr>
            <p:ph type="ftr" sz="quarter" idx="11"/>
          </p:nvPr>
        </p:nvSpPr>
        <p:spPr/>
        <p:txBody>
          <a:bodyPr/>
          <a:lstStyle/>
          <a:p>
            <a:endParaRPr lang="en-US"/>
          </a:p>
        </p:txBody>
      </p:sp>
      <p:sp>
        <p:nvSpPr>
          <p:cNvPr id="13" name="Rectangle 12">
            <a:extLst>
              <a:ext uri="{FF2B5EF4-FFF2-40B4-BE49-F238E27FC236}">
                <a16:creationId xmlns:a16="http://schemas.microsoft.com/office/drawing/2014/main" xmlns="" id="{C67A4CDC-45EB-1D43-AF0F-9B5C715F2EB8}"/>
              </a:ext>
            </a:extLst>
          </p:cNvPr>
          <p:cNvSpPr/>
          <p:nvPr userDrawn="1"/>
        </p:nvSpPr>
        <p:spPr>
          <a:xfrm>
            <a:off x="0" y="5591333"/>
            <a:ext cx="12192000" cy="12666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pic>
        <p:nvPicPr>
          <p:cNvPr id="11" name="Picture 10">
            <a:extLst>
              <a:ext uri="{FF2B5EF4-FFF2-40B4-BE49-F238E27FC236}">
                <a16:creationId xmlns:a16="http://schemas.microsoft.com/office/drawing/2014/main" xmlns="" id="{95CE3530-6DF6-9840-B10C-966A745D84E3}"/>
              </a:ext>
            </a:extLst>
          </p:cNvPr>
          <p:cNvPicPr>
            <a:picLocks noChangeAspect="1"/>
          </p:cNvPicPr>
          <p:nvPr userDrawn="1"/>
        </p:nvPicPr>
        <p:blipFill>
          <a:blip r:embed="rId3"/>
          <a:stretch>
            <a:fillRect/>
          </a:stretch>
        </p:blipFill>
        <p:spPr>
          <a:xfrm>
            <a:off x="9825666" y="6117496"/>
            <a:ext cx="448007" cy="365126"/>
          </a:xfrm>
          <a:prstGeom prst="rect">
            <a:avLst/>
          </a:prstGeom>
        </p:spPr>
      </p:pic>
      <p:pic>
        <p:nvPicPr>
          <p:cNvPr id="17" name="Picture 16">
            <a:extLst>
              <a:ext uri="{FF2B5EF4-FFF2-40B4-BE49-F238E27FC236}">
                <a16:creationId xmlns:a16="http://schemas.microsoft.com/office/drawing/2014/main" xmlns="" id="{16589899-B35C-AC47-B9DE-EDBCF3BFEB2B}"/>
              </a:ext>
            </a:extLst>
          </p:cNvPr>
          <p:cNvPicPr>
            <a:picLocks noChangeAspect="1"/>
          </p:cNvPicPr>
          <p:nvPr userDrawn="1"/>
        </p:nvPicPr>
        <p:blipFill>
          <a:blip r:embed="rId4"/>
          <a:stretch>
            <a:fillRect/>
          </a:stretch>
        </p:blipFill>
        <p:spPr>
          <a:xfrm>
            <a:off x="10530849" y="6117497"/>
            <a:ext cx="365125" cy="365125"/>
          </a:xfrm>
          <a:prstGeom prst="rect">
            <a:avLst/>
          </a:prstGeom>
        </p:spPr>
      </p:pic>
      <p:pic>
        <p:nvPicPr>
          <p:cNvPr id="19" name="Picture 18">
            <a:extLst>
              <a:ext uri="{FF2B5EF4-FFF2-40B4-BE49-F238E27FC236}">
                <a16:creationId xmlns:a16="http://schemas.microsoft.com/office/drawing/2014/main" xmlns="" id="{44367EC9-7862-AE42-BA1E-94EE49503ECB}"/>
              </a:ext>
            </a:extLst>
          </p:cNvPr>
          <p:cNvPicPr>
            <a:picLocks noChangeAspect="1"/>
          </p:cNvPicPr>
          <p:nvPr userDrawn="1"/>
        </p:nvPicPr>
        <p:blipFill>
          <a:blip r:embed="rId5"/>
          <a:stretch>
            <a:fillRect/>
          </a:stretch>
        </p:blipFill>
        <p:spPr>
          <a:xfrm>
            <a:off x="11197596" y="6117496"/>
            <a:ext cx="365126" cy="365126"/>
          </a:xfrm>
          <a:prstGeom prst="rect">
            <a:avLst/>
          </a:prstGeom>
        </p:spPr>
      </p:pic>
      <p:sp>
        <p:nvSpPr>
          <p:cNvPr id="21" name="TextBox 20">
            <a:extLst>
              <a:ext uri="{FF2B5EF4-FFF2-40B4-BE49-F238E27FC236}">
                <a16:creationId xmlns:a16="http://schemas.microsoft.com/office/drawing/2014/main" xmlns="" id="{CEEDED33-3CBD-7547-96CA-876B2F577192}"/>
              </a:ext>
            </a:extLst>
          </p:cNvPr>
          <p:cNvSpPr txBox="1"/>
          <p:nvPr userDrawn="1"/>
        </p:nvSpPr>
        <p:spPr>
          <a:xfrm>
            <a:off x="7458612" y="6161560"/>
            <a:ext cx="2721935" cy="276999"/>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Arial" panose="020B0604020202020204" pitchFamily="34" charset="0"/>
                <a:ea typeface="+mn-ea"/>
                <a:cs typeface="Arial" panose="020B0604020202020204" pitchFamily="34" charset="0"/>
              </a:rPr>
              <a:t> @</a:t>
            </a:r>
            <a:r>
              <a:rPr lang="en-US" sz="1800" kern="1200" dirty="0" err="1">
                <a:solidFill>
                  <a:schemeClr val="tx1"/>
                </a:solidFill>
                <a:effectLst/>
                <a:latin typeface="Arial" panose="020B0604020202020204" pitchFamily="34" charset="0"/>
                <a:ea typeface="+mn-ea"/>
                <a:cs typeface="Arial" panose="020B0604020202020204" pitchFamily="34" charset="0"/>
              </a:rPr>
              <a:t>MarylandConnect</a:t>
            </a:r>
            <a:endParaRPr lang="en-US" sz="1800" kern="1200" dirty="0">
              <a:solidFill>
                <a:schemeClr val="tx1"/>
              </a:solidFill>
              <a:effectLst/>
              <a:latin typeface="Arial" panose="020B0604020202020204" pitchFamily="34" charset="0"/>
              <a:ea typeface="+mn-ea"/>
              <a:cs typeface="Arial" panose="020B0604020202020204" pitchFamily="34" charset="0"/>
            </a:endParaRPr>
          </a:p>
        </p:txBody>
      </p:sp>
      <p:sp>
        <p:nvSpPr>
          <p:cNvPr id="23" name="Text Placeholder 22">
            <a:extLst>
              <a:ext uri="{FF2B5EF4-FFF2-40B4-BE49-F238E27FC236}">
                <a16:creationId xmlns:a16="http://schemas.microsoft.com/office/drawing/2014/main" xmlns="" id="{2C41EA83-6FF3-5B45-A8B8-9E2BDE7C420E}"/>
              </a:ext>
            </a:extLst>
          </p:cNvPr>
          <p:cNvSpPr>
            <a:spLocks noGrp="1"/>
          </p:cNvSpPr>
          <p:nvPr>
            <p:ph type="body" sz="quarter" idx="14"/>
          </p:nvPr>
        </p:nvSpPr>
        <p:spPr>
          <a:xfrm>
            <a:off x="4744077" y="800100"/>
            <a:ext cx="6818645" cy="4507944"/>
          </a:xfrm>
        </p:spPr>
        <p:txBody>
          <a:bodyPr anchor="ctr" anchorCtr="0">
            <a:normAutofit/>
          </a:bodyPr>
          <a:lstStyle>
            <a:lvl1pPr marL="0" indent="0" algn="r">
              <a:spcBef>
                <a:spcPts val="0"/>
              </a:spcBef>
              <a:spcAft>
                <a:spcPts val="3000"/>
              </a:spcAft>
              <a:buNone/>
              <a:defRPr sz="2400" b="0">
                <a:solidFill>
                  <a:schemeClr val="bg1"/>
                </a:solidFill>
              </a:defRPr>
            </a:lvl1pPr>
            <a:lvl2pPr marL="457200" indent="0" algn="r">
              <a:spcBef>
                <a:spcPts val="0"/>
              </a:spcBef>
              <a:spcAft>
                <a:spcPts val="3000"/>
              </a:spcAft>
              <a:buNone/>
              <a:defRPr sz="2000" b="0">
                <a:solidFill>
                  <a:schemeClr val="bg1"/>
                </a:solidFill>
              </a:defRPr>
            </a:lvl2pPr>
            <a:lvl3pPr marL="914400" indent="0" algn="r">
              <a:spcBef>
                <a:spcPts val="0"/>
              </a:spcBef>
              <a:spcAft>
                <a:spcPts val="3000"/>
              </a:spcAft>
              <a:buNone/>
              <a:defRPr sz="1800" b="0">
                <a:solidFill>
                  <a:schemeClr val="bg1"/>
                </a:solidFill>
              </a:defRPr>
            </a:lvl3pPr>
            <a:lvl4pPr marL="1371600" indent="0" algn="r">
              <a:spcBef>
                <a:spcPts val="0"/>
              </a:spcBef>
              <a:spcAft>
                <a:spcPts val="3000"/>
              </a:spcAft>
              <a:buNone/>
              <a:defRPr sz="1600" b="0">
                <a:solidFill>
                  <a:schemeClr val="bg1"/>
                </a:solidFill>
              </a:defRPr>
            </a:lvl4pPr>
            <a:lvl5pPr marL="1828800" indent="0" algn="r">
              <a:spcBef>
                <a:spcPts val="0"/>
              </a:spcBef>
              <a:spcAft>
                <a:spcPts val="3000"/>
              </a:spcAft>
              <a:buNone/>
              <a:defRPr sz="1600" b="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xmlns="" id="{6702D91F-EEC6-45D9-AC8A-0F601F6B774A}"/>
              </a:ext>
            </a:extLst>
          </p:cNvPr>
          <p:cNvPicPr>
            <a:picLocks noChangeAspect="1"/>
          </p:cNvPicPr>
          <p:nvPr userDrawn="1"/>
        </p:nvPicPr>
        <p:blipFill>
          <a:blip r:embed="rId6"/>
          <a:stretch>
            <a:fillRect/>
          </a:stretch>
        </p:blipFill>
        <p:spPr>
          <a:xfrm>
            <a:off x="533400" y="5720114"/>
            <a:ext cx="3083397" cy="948562"/>
          </a:xfrm>
          <a:prstGeom prst="rect">
            <a:avLst/>
          </a:prstGeom>
        </p:spPr>
      </p:pic>
    </p:spTree>
    <p:extLst>
      <p:ext uri="{BB962C8B-B14F-4D97-AF65-F5344CB8AC3E}">
        <p14:creationId xmlns:p14="http://schemas.microsoft.com/office/powerpoint/2010/main" val="928464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28AF98-0504-0D4E-885A-DE00E1325581}"/>
              </a:ext>
            </a:extLst>
          </p:cNvPr>
          <p:cNvSpPr>
            <a:spLocks noGrp="1"/>
          </p:cNvSpPr>
          <p:nvPr>
            <p:ph type="title"/>
          </p:nvPr>
        </p:nvSpPr>
        <p:spPr>
          <a:xfrm>
            <a:off x="914400" y="365126"/>
            <a:ext cx="10818018" cy="1106424"/>
          </a:xfrm>
        </p:spPr>
        <p:txBody>
          <a:bodyPr anchor="b" anchorCtr="0">
            <a:normAutofit/>
          </a:bodyPr>
          <a:lstStyle>
            <a:lvl1pPr>
              <a:defRPr sz="3600" cap="none" baseline="0">
                <a:solidFill>
                  <a:schemeClr val="accent3"/>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3A463B0C-CF35-DC46-B673-4DC90ED5BC85}"/>
              </a:ext>
            </a:extLst>
          </p:cNvPr>
          <p:cNvSpPr>
            <a:spLocks noGrp="1"/>
          </p:cNvSpPr>
          <p:nvPr>
            <p:ph idx="1"/>
          </p:nvPr>
        </p:nvSpPr>
        <p:spPr>
          <a:xfrm>
            <a:off x="914400" y="1825625"/>
            <a:ext cx="10818018" cy="4180164"/>
          </a:xfrm>
        </p:spPr>
        <p:txBody>
          <a:bodyPr>
            <a:normAutofit/>
          </a:bodyPr>
          <a:lstStyle>
            <a:lvl1pPr marL="0" indent="0">
              <a:spcBef>
                <a:spcPts val="0"/>
              </a:spcBef>
              <a:spcAft>
                <a:spcPts val="1800"/>
              </a:spcAft>
              <a:buClr>
                <a:srgbClr val="F4901F"/>
              </a:buClr>
              <a:buNone/>
              <a:defRPr sz="2000"/>
            </a:lvl1pPr>
            <a:lvl2pPr marL="298450" indent="-285750">
              <a:spcBef>
                <a:spcPts val="0"/>
              </a:spcBef>
              <a:spcAft>
                <a:spcPts val="1800"/>
              </a:spcAft>
              <a:buClr>
                <a:schemeClr val="accent3"/>
              </a:buClr>
              <a:tabLst/>
              <a:defRPr sz="2000"/>
            </a:lvl2pPr>
            <a:lvl3pPr>
              <a:buClr>
                <a:schemeClr val="accent3"/>
              </a:buClr>
              <a:defRPr sz="1800"/>
            </a:lvl3pPr>
            <a:lvl4pPr>
              <a:buClr>
                <a:schemeClr val="accent3"/>
              </a:buClr>
              <a:defRPr sz="1600"/>
            </a:lvl4pPr>
            <a:lvl5pPr>
              <a:buClr>
                <a:schemeClr val="accent3"/>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xmlns="" id="{50136FE4-9C6A-F343-8C0A-A3827A371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EEA0989-6EC4-5543-97EB-9B2973871E6F}"/>
              </a:ext>
            </a:extLst>
          </p:cNvPr>
          <p:cNvSpPr>
            <a:spLocks noGrp="1"/>
          </p:cNvSpPr>
          <p:nvPr>
            <p:ph type="sldNum" sz="quarter" idx="12"/>
          </p:nvPr>
        </p:nvSpPr>
        <p:spPr>
          <a:xfrm>
            <a:off x="8610599" y="6356350"/>
            <a:ext cx="3121819" cy="365125"/>
          </a:xfrm>
        </p:spPr>
        <p:txBody>
          <a:bodyPr lIns="0" tIns="0" rIns="0" bIns="0"/>
          <a:lstStyle>
            <a:lvl1pPr>
              <a:defRPr>
                <a:solidFill>
                  <a:schemeClr val="accent3"/>
                </a:solidFill>
              </a:defRPr>
            </a:lvl1pPr>
          </a:lstStyle>
          <a:p>
            <a:fld id="{1C7E1D1C-CF22-E84F-B05D-DE0C532CFAB0}" type="slidenum">
              <a:rPr lang="en-US" smtClean="0"/>
              <a:pPr/>
              <a:t>‹#›</a:t>
            </a:fld>
            <a:endParaRPr lang="en-US" dirty="0"/>
          </a:p>
        </p:txBody>
      </p:sp>
      <p:cxnSp>
        <p:nvCxnSpPr>
          <p:cNvPr id="10" name="Straight Connector 9">
            <a:extLst>
              <a:ext uri="{FF2B5EF4-FFF2-40B4-BE49-F238E27FC236}">
                <a16:creationId xmlns:a16="http://schemas.microsoft.com/office/drawing/2014/main" xmlns="" id="{92FCF431-482B-0240-A584-C3690B8D1698}"/>
              </a:ext>
            </a:extLst>
          </p:cNvPr>
          <p:cNvCxnSpPr>
            <a:cxnSpLocks/>
          </p:cNvCxnSpPr>
          <p:nvPr userDrawn="1"/>
        </p:nvCxnSpPr>
        <p:spPr>
          <a:xfrm>
            <a:off x="914400" y="6128452"/>
            <a:ext cx="170555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xmlns="" id="{7AFC4F1F-6C97-104C-A7D8-50944BE535EE}"/>
              </a:ext>
            </a:extLst>
          </p:cNvPr>
          <p:cNvSpPr/>
          <p:nvPr userDrawn="1"/>
        </p:nvSpPr>
        <p:spPr>
          <a:xfrm>
            <a:off x="0" y="0"/>
            <a:ext cx="45958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xmlns="" id="{52167D37-2AC9-4531-A3DF-A8CCEE9B6CD2}"/>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2846602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omparison">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xmlns="" id="{CF8F917A-F347-4CD7-9BFA-51AE70E3F5F7}"/>
              </a:ext>
            </a:extLst>
          </p:cNvPr>
          <p:cNvSpPr>
            <a:spLocks noGrp="1"/>
          </p:cNvSpPr>
          <p:nvPr>
            <p:ph type="pic" sz="quarter" idx="14"/>
          </p:nvPr>
        </p:nvSpPr>
        <p:spPr>
          <a:xfrm>
            <a:off x="6451600" y="1828800"/>
            <a:ext cx="5281613" cy="4176713"/>
          </a:xfrm>
        </p:spPr>
        <p:txBody>
          <a:bodyPr/>
          <a:lstStyle>
            <a:lvl1pPr marL="0" indent="0">
              <a:buNone/>
              <a:defRPr/>
            </a:lvl1pPr>
          </a:lstStyle>
          <a:p>
            <a:endParaRPr lang="en-US" dirty="0"/>
          </a:p>
        </p:txBody>
      </p:sp>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7448" y="365124"/>
            <a:ext cx="10815828" cy="1106424"/>
          </a:xfrm>
        </p:spPr>
        <p:txBody>
          <a:bodyPr anchor="b" anchorCtr="0">
            <a:normAutofit/>
          </a:bodyPr>
          <a:lstStyle>
            <a:lvl1pPr>
              <a:defRPr sz="3600">
                <a:solidFill>
                  <a:schemeClr val="accent3"/>
                </a:solidFill>
              </a:defRPr>
            </a:lvl1pPr>
          </a:lstStyle>
          <a:p>
            <a:r>
              <a:rPr lang="en-US" dirty="0"/>
              <a:t>Click to edit Master title style</a:t>
            </a:r>
          </a:p>
        </p:txBody>
      </p:sp>
      <p:sp>
        <p:nvSpPr>
          <p:cNvPr id="4" name="Content Placeholder 3">
            <a:extLst>
              <a:ext uri="{FF2B5EF4-FFF2-40B4-BE49-F238E27FC236}">
                <a16:creationId xmlns:a16="http://schemas.microsoft.com/office/drawing/2014/main" xmlns="" id="{12DDDEBD-B313-6045-8576-38C7076444CC}"/>
              </a:ext>
            </a:extLst>
          </p:cNvPr>
          <p:cNvSpPr>
            <a:spLocks noGrp="1"/>
          </p:cNvSpPr>
          <p:nvPr>
            <p:ph sz="half" idx="2"/>
          </p:nvPr>
        </p:nvSpPr>
        <p:spPr>
          <a:xfrm>
            <a:off x="917447" y="1828799"/>
            <a:ext cx="5202936" cy="4176991"/>
          </a:xfrm>
        </p:spPr>
        <p:txBody>
          <a:bodyPr>
            <a:normAutofit/>
          </a:bodyPr>
          <a:lstStyle>
            <a:lvl1pPr marL="0" indent="0">
              <a:spcBef>
                <a:spcPts val="1800"/>
              </a:spcBef>
              <a:spcAft>
                <a:spcPts val="0"/>
              </a:spcAft>
              <a:buClr>
                <a:schemeClr val="accent3"/>
              </a:buClr>
              <a:buNone/>
              <a:defRPr sz="2000"/>
            </a:lvl1pPr>
            <a:lvl2pPr marL="233363" indent="-223838">
              <a:spcBef>
                <a:spcPts val="1200"/>
              </a:spcBef>
              <a:spcAft>
                <a:spcPts val="0"/>
              </a:spcAft>
              <a:buClr>
                <a:schemeClr val="accent3"/>
              </a:buClr>
              <a:tabLst/>
              <a:defRPr sz="2000"/>
            </a:lvl2pPr>
            <a:lvl3pPr marL="458788" indent="-225425">
              <a:spcBef>
                <a:spcPts val="600"/>
              </a:spcBef>
              <a:spcAft>
                <a:spcPts val="0"/>
              </a:spcAft>
              <a:buClr>
                <a:schemeClr val="accent3"/>
              </a:buClr>
              <a:buFont typeface="System Font Regular"/>
              <a:buChar char="-"/>
              <a:tabLst/>
              <a:defRPr sz="1800"/>
            </a:lvl3pPr>
            <a:lvl4pPr>
              <a:spcBef>
                <a:spcPts val="1800"/>
              </a:spcBef>
              <a:spcAft>
                <a:spcPts val="0"/>
              </a:spcAft>
              <a:buClr>
                <a:schemeClr val="accent3"/>
              </a:buClr>
              <a:defRPr sz="1600"/>
            </a:lvl4pPr>
            <a:lvl5pPr>
              <a:spcBef>
                <a:spcPts val="1800"/>
              </a:spcBef>
              <a:spcAft>
                <a:spcPts val="0"/>
              </a:spcAft>
              <a:buClr>
                <a:schemeClr val="accent3"/>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accent3"/>
                </a:solidFill>
              </a:defRPr>
            </a:lvl1pPr>
          </a:lstStyle>
          <a:p>
            <a:fld id="{1C7E1D1C-CF22-E84F-B05D-DE0C532CFAB0}" type="slidenum">
              <a:rPr lang="en-US" smtClean="0"/>
              <a:pPr/>
              <a:t>‹#›</a:t>
            </a:fld>
            <a:endParaRPr lang="en-US" dirty="0"/>
          </a:p>
        </p:txBody>
      </p:sp>
      <p:cxnSp>
        <p:nvCxnSpPr>
          <p:cNvPr id="11" name="Straight Connector 10">
            <a:extLst>
              <a:ext uri="{FF2B5EF4-FFF2-40B4-BE49-F238E27FC236}">
                <a16:creationId xmlns:a16="http://schemas.microsoft.com/office/drawing/2014/main" xmlns="" id="{3E02ADE8-5D0E-8841-89A3-2BC9D4994A9F}"/>
              </a:ext>
            </a:extLst>
          </p:cNvPr>
          <p:cNvCxnSpPr>
            <a:cxnSpLocks/>
          </p:cNvCxnSpPr>
          <p:nvPr userDrawn="1"/>
        </p:nvCxnSpPr>
        <p:spPr>
          <a:xfrm>
            <a:off x="917448" y="6128452"/>
            <a:ext cx="170555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F74FD76C-6CE4-3246-B6BF-69756DBE5DA7}"/>
              </a:ext>
            </a:extLst>
          </p:cNvPr>
          <p:cNvSpPr/>
          <p:nvPr userDrawn="1"/>
        </p:nvSpPr>
        <p:spPr>
          <a:xfrm>
            <a:off x="0" y="0"/>
            <a:ext cx="45958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xmlns="" id="{13CFA9AD-E13C-4ABA-8BC4-B3C46B0EF7DF}"/>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739540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7448" y="365124"/>
            <a:ext cx="10815828" cy="1106424"/>
          </a:xfrm>
        </p:spPr>
        <p:txBody>
          <a:bodyPr anchor="b" anchorCtr="0">
            <a:normAutofit/>
          </a:bodyPr>
          <a:lstStyle>
            <a:lvl1pPr>
              <a:defRPr sz="3600">
                <a:solidFill>
                  <a:schemeClr val="accent3"/>
                </a:solidFill>
              </a:defRPr>
            </a:lvl1pPr>
          </a:lstStyle>
          <a:p>
            <a:r>
              <a:rPr lang="en-US" dirty="0"/>
              <a:t>Click to edit Master title style</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accent3"/>
                </a:solidFill>
              </a:defRPr>
            </a:lvl1pPr>
          </a:lstStyle>
          <a:p>
            <a:fld id="{1C7E1D1C-CF22-E84F-B05D-DE0C532CFAB0}" type="slidenum">
              <a:rPr lang="en-US" smtClean="0"/>
              <a:pPr/>
              <a:t>‹#›</a:t>
            </a:fld>
            <a:endParaRPr lang="en-US" dirty="0"/>
          </a:p>
        </p:txBody>
      </p:sp>
      <p:sp>
        <p:nvSpPr>
          <p:cNvPr id="7" name="Rectangle 6">
            <a:extLst>
              <a:ext uri="{FF2B5EF4-FFF2-40B4-BE49-F238E27FC236}">
                <a16:creationId xmlns:a16="http://schemas.microsoft.com/office/drawing/2014/main" xmlns="" id="{3527F2D7-8828-474A-BC4B-9E8FA92D2752}"/>
              </a:ext>
            </a:extLst>
          </p:cNvPr>
          <p:cNvSpPr/>
          <p:nvPr userDrawn="1"/>
        </p:nvSpPr>
        <p:spPr>
          <a:xfrm>
            <a:off x="0" y="0"/>
            <a:ext cx="45958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xmlns="" id="{44A6A60E-73F8-DB41-8BB3-05957E734C04}"/>
              </a:ext>
            </a:extLst>
          </p:cNvPr>
          <p:cNvCxnSpPr>
            <a:cxnSpLocks/>
          </p:cNvCxnSpPr>
          <p:nvPr userDrawn="1"/>
        </p:nvCxnSpPr>
        <p:spPr>
          <a:xfrm>
            <a:off x="917448" y="6128452"/>
            <a:ext cx="170555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xmlns="" id="{9FC862EF-C746-474B-BCC9-3E417D6042B2}"/>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177097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Section Header">
    <p:bg>
      <p:bgPr>
        <a:solidFill>
          <a:schemeClr val="accent2"/>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6E03BBEF-0A33-6549-ABF1-AB1D9D79CD0B}"/>
              </a:ext>
            </a:extLst>
          </p:cNvPr>
          <p:cNvPicPr>
            <a:picLocks noChangeAspect="1"/>
          </p:cNvPicPr>
          <p:nvPr userDrawn="1"/>
        </p:nvPicPr>
        <p:blipFill rotWithShape="1">
          <a:blip r:embed="rId2">
            <a:alphaModFix amt="20000"/>
          </a:blip>
          <a:srcRect l="22947" b="32840"/>
          <a:stretch/>
        </p:blipFill>
        <p:spPr>
          <a:xfrm>
            <a:off x="0" y="936371"/>
            <a:ext cx="6793992" cy="5921629"/>
          </a:xfrm>
          <a:prstGeom prst="rect">
            <a:avLst/>
          </a:prstGeom>
        </p:spPr>
      </p:pic>
      <p:sp>
        <p:nvSpPr>
          <p:cNvPr id="2" name="Title 1">
            <a:extLst>
              <a:ext uri="{FF2B5EF4-FFF2-40B4-BE49-F238E27FC236}">
                <a16:creationId xmlns:a16="http://schemas.microsoft.com/office/drawing/2014/main" xmlns="" id="{0B633EF3-E3F6-254D-8583-5D3FB05C04E9}"/>
              </a:ext>
            </a:extLst>
          </p:cNvPr>
          <p:cNvSpPr>
            <a:spLocks noGrp="1"/>
          </p:cNvSpPr>
          <p:nvPr>
            <p:ph type="title"/>
          </p:nvPr>
        </p:nvSpPr>
        <p:spPr>
          <a:xfrm>
            <a:off x="831850" y="2500644"/>
            <a:ext cx="10518902" cy="830997"/>
          </a:xfrm>
          <a:noFill/>
          <a:ln w="0">
            <a:noFill/>
          </a:ln>
          <a:effectLst/>
        </p:spPr>
        <p:txBody>
          <a:bodyPr wrap="square" lIns="0" tIns="0" rIns="0" bIns="0" anchor="ctr" anchorCtr="0">
            <a:spAutoFit/>
          </a:bodyPr>
          <a:lstStyle>
            <a:lvl1pPr>
              <a:defRPr sz="6000" cap="none"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7266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28AF98-0504-0D4E-885A-DE00E1325581}"/>
              </a:ext>
            </a:extLst>
          </p:cNvPr>
          <p:cNvSpPr>
            <a:spLocks noGrp="1"/>
          </p:cNvSpPr>
          <p:nvPr>
            <p:ph type="title"/>
          </p:nvPr>
        </p:nvSpPr>
        <p:spPr>
          <a:xfrm>
            <a:off x="914400" y="365126"/>
            <a:ext cx="10818018" cy="1106424"/>
          </a:xfrm>
        </p:spPr>
        <p:txBody>
          <a:bodyPr anchor="b" anchorCtr="0">
            <a:normAutofit/>
          </a:bodyPr>
          <a:lstStyle>
            <a:lvl1pPr>
              <a:defRPr sz="3600" cap="none" baseline="0">
                <a:solidFill>
                  <a:schemeClr val="accent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3A463B0C-CF35-DC46-B673-4DC90ED5BC85}"/>
              </a:ext>
            </a:extLst>
          </p:cNvPr>
          <p:cNvSpPr>
            <a:spLocks noGrp="1"/>
          </p:cNvSpPr>
          <p:nvPr>
            <p:ph idx="1"/>
          </p:nvPr>
        </p:nvSpPr>
        <p:spPr>
          <a:xfrm>
            <a:off x="914400" y="1825625"/>
            <a:ext cx="10818018" cy="4180164"/>
          </a:xfrm>
        </p:spPr>
        <p:txBody>
          <a:bodyPr>
            <a:normAutofit/>
          </a:bodyPr>
          <a:lstStyle>
            <a:lvl1pPr marL="0" indent="0">
              <a:spcBef>
                <a:spcPts val="0"/>
              </a:spcBef>
              <a:spcAft>
                <a:spcPts val="1800"/>
              </a:spcAft>
              <a:buClr>
                <a:schemeClr val="accent2"/>
              </a:buClr>
              <a:buNone/>
              <a:defRPr sz="2000"/>
            </a:lvl1pPr>
            <a:lvl2pPr marL="298450" indent="-285750">
              <a:spcBef>
                <a:spcPts val="0"/>
              </a:spcBef>
              <a:spcAft>
                <a:spcPts val="1800"/>
              </a:spcAft>
              <a:buClr>
                <a:schemeClr val="accent2"/>
              </a:buClr>
              <a:tabLst/>
              <a:defRPr sz="2000"/>
            </a:lvl2pPr>
            <a:lvl3pPr>
              <a:buClr>
                <a:schemeClr val="accent2"/>
              </a:buClr>
              <a:defRPr sz="1800"/>
            </a:lvl3pPr>
            <a:lvl4pPr>
              <a:buClr>
                <a:schemeClr val="accent2"/>
              </a:buClr>
              <a:defRPr sz="1600"/>
            </a:lvl4pPr>
            <a:lvl5pPr>
              <a:buClr>
                <a:schemeClr val="accent2"/>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xmlns="" id="{50136FE4-9C6A-F343-8C0A-A3827A371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EEA0989-6EC4-5543-97EB-9B2973871E6F}"/>
              </a:ext>
            </a:extLst>
          </p:cNvPr>
          <p:cNvSpPr>
            <a:spLocks noGrp="1"/>
          </p:cNvSpPr>
          <p:nvPr>
            <p:ph type="sldNum" sz="quarter" idx="12"/>
          </p:nvPr>
        </p:nvSpPr>
        <p:spPr>
          <a:xfrm>
            <a:off x="8610599" y="6356350"/>
            <a:ext cx="3121819" cy="365125"/>
          </a:xfrm>
        </p:spPr>
        <p:txBody>
          <a:bodyPr lIns="0" tIns="0" rIns="0" bIns="0"/>
          <a:lstStyle>
            <a:lvl1pPr>
              <a:defRPr>
                <a:solidFill>
                  <a:schemeClr val="accent2"/>
                </a:solidFill>
              </a:defRPr>
            </a:lvl1pPr>
          </a:lstStyle>
          <a:p>
            <a:fld id="{1C7E1D1C-CF22-E84F-B05D-DE0C532CFAB0}" type="slidenum">
              <a:rPr lang="en-US" smtClean="0"/>
              <a:pPr/>
              <a:t>‹#›</a:t>
            </a:fld>
            <a:endParaRPr lang="en-US" dirty="0"/>
          </a:p>
        </p:txBody>
      </p:sp>
      <p:cxnSp>
        <p:nvCxnSpPr>
          <p:cNvPr id="10" name="Straight Connector 9">
            <a:extLst>
              <a:ext uri="{FF2B5EF4-FFF2-40B4-BE49-F238E27FC236}">
                <a16:creationId xmlns:a16="http://schemas.microsoft.com/office/drawing/2014/main" xmlns="" id="{92FCF431-482B-0240-A584-C3690B8D1698}"/>
              </a:ext>
            </a:extLst>
          </p:cNvPr>
          <p:cNvCxnSpPr>
            <a:cxnSpLocks/>
          </p:cNvCxnSpPr>
          <p:nvPr userDrawn="1"/>
        </p:nvCxnSpPr>
        <p:spPr>
          <a:xfrm>
            <a:off x="914400" y="6128452"/>
            <a:ext cx="1705550"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xmlns="" id="{6C61F0C3-A3D2-C045-B773-22C25838E423}"/>
              </a:ext>
            </a:extLst>
          </p:cNvPr>
          <p:cNvSpPr/>
          <p:nvPr userDrawn="1"/>
        </p:nvSpPr>
        <p:spPr>
          <a:xfrm>
            <a:off x="0" y="0"/>
            <a:ext cx="45958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xmlns="" id="{388D1668-1182-439D-A9BA-640CFDD31DF7}"/>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165217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4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4400" y="365760"/>
            <a:ext cx="10818876" cy="1106424"/>
          </a:xfrm>
        </p:spPr>
        <p:txBody>
          <a:bodyPr anchor="b" anchorCtr="0">
            <a:normAutofit/>
          </a:bodyPr>
          <a:lstStyle>
            <a:lvl1pPr>
              <a:defRPr sz="3600">
                <a:solidFill>
                  <a:schemeClr val="accent2"/>
                </a:solidFill>
              </a:defRPr>
            </a:lvl1pPr>
          </a:lstStyle>
          <a:p>
            <a:r>
              <a:rPr lang="en-US" dirty="0"/>
              <a:t>Click to edit Master title style</a:t>
            </a:r>
          </a:p>
        </p:txBody>
      </p:sp>
      <p:sp>
        <p:nvSpPr>
          <p:cNvPr id="4" name="Content Placeholder 3">
            <a:extLst>
              <a:ext uri="{FF2B5EF4-FFF2-40B4-BE49-F238E27FC236}">
                <a16:creationId xmlns:a16="http://schemas.microsoft.com/office/drawing/2014/main" xmlns="" id="{12DDDEBD-B313-6045-8576-38C7076444CC}"/>
              </a:ext>
            </a:extLst>
          </p:cNvPr>
          <p:cNvSpPr>
            <a:spLocks noGrp="1"/>
          </p:cNvSpPr>
          <p:nvPr>
            <p:ph sz="half" idx="2"/>
          </p:nvPr>
        </p:nvSpPr>
        <p:spPr>
          <a:xfrm>
            <a:off x="914400" y="1828800"/>
            <a:ext cx="5202936" cy="4176991"/>
          </a:xfrm>
        </p:spPr>
        <p:txBody>
          <a:bodyPr>
            <a:normAutofit/>
          </a:bodyPr>
          <a:lstStyle>
            <a:lvl1pPr marL="0" indent="0">
              <a:spcBef>
                <a:spcPts val="1800"/>
              </a:spcBef>
              <a:spcAft>
                <a:spcPts val="0"/>
              </a:spcAft>
              <a:buClr>
                <a:schemeClr val="accent2"/>
              </a:buClr>
              <a:buNone/>
              <a:defRPr sz="2000"/>
            </a:lvl1pPr>
            <a:lvl2pPr marL="233363" indent="-223838">
              <a:spcBef>
                <a:spcPts val="1200"/>
              </a:spcBef>
              <a:spcAft>
                <a:spcPts val="0"/>
              </a:spcAft>
              <a:buClr>
                <a:schemeClr val="accent2"/>
              </a:buClr>
              <a:tabLst/>
              <a:defRPr sz="2000"/>
            </a:lvl2pPr>
            <a:lvl3pPr marL="458788" indent="-225425">
              <a:spcBef>
                <a:spcPts val="600"/>
              </a:spcBef>
              <a:spcAft>
                <a:spcPts val="0"/>
              </a:spcAft>
              <a:buClr>
                <a:schemeClr val="accent2"/>
              </a:buClr>
              <a:buFont typeface="System Font Regular"/>
              <a:buChar char="-"/>
              <a:tabLst/>
              <a:defRPr sz="1800"/>
            </a:lvl3pPr>
            <a:lvl4pPr>
              <a:spcBef>
                <a:spcPts val="1800"/>
              </a:spcBef>
              <a:spcAft>
                <a:spcPts val="0"/>
              </a:spcAft>
              <a:buClr>
                <a:schemeClr val="accent2"/>
              </a:buClr>
              <a:defRPr sz="1600"/>
            </a:lvl4pPr>
            <a:lvl5pPr>
              <a:spcBef>
                <a:spcPts val="1800"/>
              </a:spcBef>
              <a:spcAft>
                <a:spcPts val="0"/>
              </a:spcAft>
              <a:buClr>
                <a:schemeClr val="accent2"/>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accent2"/>
                </a:solidFill>
              </a:defRPr>
            </a:lvl1pPr>
          </a:lstStyle>
          <a:p>
            <a:fld id="{1C7E1D1C-CF22-E84F-B05D-DE0C532CFAB0}" type="slidenum">
              <a:rPr lang="en-US" smtClean="0"/>
              <a:pPr/>
              <a:t>‹#›</a:t>
            </a:fld>
            <a:endParaRPr lang="en-US" dirty="0"/>
          </a:p>
        </p:txBody>
      </p:sp>
      <p:cxnSp>
        <p:nvCxnSpPr>
          <p:cNvPr id="11" name="Straight Connector 10">
            <a:extLst>
              <a:ext uri="{FF2B5EF4-FFF2-40B4-BE49-F238E27FC236}">
                <a16:creationId xmlns:a16="http://schemas.microsoft.com/office/drawing/2014/main" xmlns="" id="{3E02ADE8-5D0E-8841-89A3-2BC9D4994A9F}"/>
              </a:ext>
            </a:extLst>
          </p:cNvPr>
          <p:cNvCxnSpPr>
            <a:cxnSpLocks/>
          </p:cNvCxnSpPr>
          <p:nvPr userDrawn="1"/>
        </p:nvCxnSpPr>
        <p:spPr>
          <a:xfrm>
            <a:off x="914400" y="6126480"/>
            <a:ext cx="1705550"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A0FE2F6B-9BD2-094D-A8C6-6425286843CA}"/>
              </a:ext>
            </a:extLst>
          </p:cNvPr>
          <p:cNvSpPr/>
          <p:nvPr userDrawn="1"/>
        </p:nvSpPr>
        <p:spPr>
          <a:xfrm>
            <a:off x="0" y="0"/>
            <a:ext cx="45958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xmlns="" id="{081FE7E1-899D-44C8-ACFA-6FA9483DAF4F}"/>
              </a:ext>
            </a:extLst>
          </p:cNvPr>
          <p:cNvPicPr>
            <a:picLocks noChangeAspect="1"/>
          </p:cNvPicPr>
          <p:nvPr userDrawn="1"/>
        </p:nvPicPr>
        <p:blipFill>
          <a:blip r:embed="rId2"/>
          <a:stretch>
            <a:fillRect/>
          </a:stretch>
        </p:blipFill>
        <p:spPr>
          <a:xfrm>
            <a:off x="930103" y="6239971"/>
            <a:ext cx="1689847" cy="519857"/>
          </a:xfrm>
          <a:prstGeom prst="rect">
            <a:avLst/>
          </a:prstGeom>
        </p:spPr>
      </p:pic>
      <p:sp>
        <p:nvSpPr>
          <p:cNvPr id="15" name="Picture Placeholder 13">
            <a:extLst>
              <a:ext uri="{FF2B5EF4-FFF2-40B4-BE49-F238E27FC236}">
                <a16:creationId xmlns:a16="http://schemas.microsoft.com/office/drawing/2014/main" xmlns="" id="{CBE79748-492C-4D9E-B8B6-00454012B70B}"/>
              </a:ext>
            </a:extLst>
          </p:cNvPr>
          <p:cNvSpPr>
            <a:spLocks noGrp="1"/>
          </p:cNvSpPr>
          <p:nvPr>
            <p:ph type="pic" sz="quarter" idx="14"/>
          </p:nvPr>
        </p:nvSpPr>
        <p:spPr>
          <a:xfrm>
            <a:off x="6451600" y="1828800"/>
            <a:ext cx="5281613" cy="4176713"/>
          </a:xfrm>
        </p:spPr>
        <p:txBody>
          <a:bodyPr/>
          <a:lstStyle>
            <a:lvl1pPr marL="0" indent="0">
              <a:buNone/>
              <a:defRPr/>
            </a:lvl1pPr>
          </a:lstStyle>
          <a:p>
            <a:endParaRPr lang="en-US" dirty="0"/>
          </a:p>
        </p:txBody>
      </p:sp>
    </p:spTree>
    <p:extLst>
      <p:ext uri="{BB962C8B-B14F-4D97-AF65-F5344CB8AC3E}">
        <p14:creationId xmlns:p14="http://schemas.microsoft.com/office/powerpoint/2010/main" val="1743059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E5149C-E22D-D74F-9FD5-B07D3FDF7033}"/>
              </a:ext>
            </a:extLst>
          </p:cNvPr>
          <p:cNvSpPr>
            <a:spLocks noGrp="1"/>
          </p:cNvSpPr>
          <p:nvPr>
            <p:ph type="title"/>
          </p:nvPr>
        </p:nvSpPr>
        <p:spPr>
          <a:xfrm>
            <a:off x="914400" y="365124"/>
            <a:ext cx="10818876" cy="1106424"/>
          </a:xfrm>
        </p:spPr>
        <p:txBody>
          <a:bodyPr anchor="b" anchorCtr="0">
            <a:normAutofit/>
          </a:bodyPr>
          <a:lstStyle>
            <a:lvl1pPr>
              <a:defRPr sz="3600">
                <a:solidFill>
                  <a:schemeClr val="accent2"/>
                </a:solidFill>
              </a:defRPr>
            </a:lvl1pPr>
          </a:lstStyle>
          <a:p>
            <a:r>
              <a:rPr lang="en-US" dirty="0"/>
              <a:t>Click to edit Master title style</a:t>
            </a:r>
          </a:p>
        </p:txBody>
      </p:sp>
      <p:sp>
        <p:nvSpPr>
          <p:cNvPr id="8" name="Footer Placeholder 7">
            <a:extLst>
              <a:ext uri="{FF2B5EF4-FFF2-40B4-BE49-F238E27FC236}">
                <a16:creationId xmlns:a16="http://schemas.microsoft.com/office/drawing/2014/main" xmlns="" id="{029D1E4F-0201-EC43-9138-3EB3103158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1B0DF12-115B-4542-BAF5-6DD4BD150A8A}"/>
              </a:ext>
            </a:extLst>
          </p:cNvPr>
          <p:cNvSpPr>
            <a:spLocks noGrp="1"/>
          </p:cNvSpPr>
          <p:nvPr>
            <p:ph type="sldNum" sz="quarter" idx="12"/>
          </p:nvPr>
        </p:nvSpPr>
        <p:spPr>
          <a:xfrm>
            <a:off x="8610599" y="6356350"/>
            <a:ext cx="3122677" cy="365125"/>
          </a:xfrm>
        </p:spPr>
        <p:txBody>
          <a:bodyPr lIns="0" tIns="0" rIns="0" bIns="0"/>
          <a:lstStyle>
            <a:lvl1pPr>
              <a:defRPr>
                <a:solidFill>
                  <a:schemeClr val="accent2"/>
                </a:solidFill>
              </a:defRPr>
            </a:lvl1pPr>
          </a:lstStyle>
          <a:p>
            <a:fld id="{1C7E1D1C-CF22-E84F-B05D-DE0C532CFAB0}" type="slidenum">
              <a:rPr lang="en-US" smtClean="0"/>
              <a:pPr/>
              <a:t>‹#›</a:t>
            </a:fld>
            <a:endParaRPr lang="en-US" dirty="0"/>
          </a:p>
        </p:txBody>
      </p:sp>
      <p:cxnSp>
        <p:nvCxnSpPr>
          <p:cNvPr id="12" name="Straight Connector 11">
            <a:extLst>
              <a:ext uri="{FF2B5EF4-FFF2-40B4-BE49-F238E27FC236}">
                <a16:creationId xmlns:a16="http://schemas.microsoft.com/office/drawing/2014/main" xmlns="" id="{D0188296-07A3-A24B-B169-ACF0B1713AB4}"/>
              </a:ext>
            </a:extLst>
          </p:cNvPr>
          <p:cNvCxnSpPr>
            <a:cxnSpLocks/>
          </p:cNvCxnSpPr>
          <p:nvPr userDrawn="1"/>
        </p:nvCxnSpPr>
        <p:spPr>
          <a:xfrm>
            <a:off x="914400" y="6126480"/>
            <a:ext cx="1705550"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xmlns="" id="{3AB706C5-2EBB-7345-BFB6-170E1A7854E5}"/>
              </a:ext>
            </a:extLst>
          </p:cNvPr>
          <p:cNvSpPr/>
          <p:nvPr userDrawn="1"/>
        </p:nvSpPr>
        <p:spPr>
          <a:xfrm>
            <a:off x="0" y="0"/>
            <a:ext cx="45958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2646226F-9A3B-4441-9951-7A0BB945A8F9}"/>
              </a:ext>
            </a:extLst>
          </p:cNvPr>
          <p:cNvPicPr>
            <a:picLocks noChangeAspect="1"/>
          </p:cNvPicPr>
          <p:nvPr userDrawn="1"/>
        </p:nvPicPr>
        <p:blipFill>
          <a:blip r:embed="rId2"/>
          <a:stretch>
            <a:fillRect/>
          </a:stretch>
        </p:blipFill>
        <p:spPr>
          <a:xfrm>
            <a:off x="930103" y="6239971"/>
            <a:ext cx="1689847" cy="519857"/>
          </a:xfrm>
          <a:prstGeom prst="rect">
            <a:avLst/>
          </a:prstGeom>
        </p:spPr>
      </p:pic>
    </p:spTree>
    <p:extLst>
      <p:ext uri="{BB962C8B-B14F-4D97-AF65-F5344CB8AC3E}">
        <p14:creationId xmlns:p14="http://schemas.microsoft.com/office/powerpoint/2010/main" val="3569661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29CC178-F1FD-6D40-A405-C5A6DCD161B3}"/>
              </a:ext>
            </a:extLst>
          </p:cNvPr>
          <p:cNvSpPr>
            <a:spLocks noGrp="1"/>
          </p:cNvSpPr>
          <p:nvPr>
            <p:ph type="title"/>
          </p:nvPr>
        </p:nvSpPr>
        <p:spPr>
          <a:xfrm>
            <a:off x="838200" y="365125"/>
            <a:ext cx="10515600" cy="1325563"/>
          </a:xfrm>
          <a:prstGeom prst="rect">
            <a:avLst/>
          </a:prstGeom>
        </p:spPr>
        <p:txBody>
          <a:bodyPr vert="horz" lIns="0" tIns="0" rIns="0" bIns="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8378FDB2-B90A-3048-AFFC-518E383F8B7C}"/>
              </a:ext>
            </a:extLst>
          </p:cNvPr>
          <p:cNvSpPr>
            <a:spLocks noGrp="1"/>
          </p:cNvSpPr>
          <p:nvPr>
            <p:ph type="body" idx="1"/>
          </p:nvPr>
        </p:nvSpPr>
        <p:spPr>
          <a:xfrm>
            <a:off x="838200" y="1825625"/>
            <a:ext cx="10515600" cy="4351338"/>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443004E-DD18-5C43-83B4-684D0DBEA2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36D1AFD1-0903-1549-8B2C-BAD9316B70FE}" type="datetime1">
              <a:rPr lang="en-US" smtClean="0"/>
              <a:t>1/15/2020</a:t>
            </a:fld>
            <a:endParaRPr lang="en-US"/>
          </a:p>
        </p:txBody>
      </p:sp>
      <p:sp>
        <p:nvSpPr>
          <p:cNvPr id="5" name="Footer Placeholder 4">
            <a:extLst>
              <a:ext uri="{FF2B5EF4-FFF2-40B4-BE49-F238E27FC236}">
                <a16:creationId xmlns:a16="http://schemas.microsoft.com/office/drawing/2014/main" xmlns="" id="{CDC4F15D-369B-004A-9EF7-E69329D911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xmlns="" id="{F215BD16-D4E5-5A41-B9FE-6E10D34CD1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1C7E1D1C-CF22-E84F-B05D-DE0C532CFAB0}" type="slidenum">
              <a:rPr lang="en-US" smtClean="0"/>
              <a:pPr/>
              <a:t>‹#›</a:t>
            </a:fld>
            <a:endParaRPr lang="en-US"/>
          </a:p>
        </p:txBody>
      </p:sp>
    </p:spTree>
    <p:extLst>
      <p:ext uri="{BB962C8B-B14F-4D97-AF65-F5344CB8AC3E}">
        <p14:creationId xmlns:p14="http://schemas.microsoft.com/office/powerpoint/2010/main" val="145340111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7" r:id="rId3"/>
    <p:sldLayoutId id="2147483677" r:id="rId4"/>
    <p:sldLayoutId id="2147483679"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 id="2147483704" r:id="rId18"/>
    <p:sldLayoutId id="2147483705" r:id="rId19"/>
    <p:sldLayoutId id="2147483706" r:id="rId20"/>
    <p:sldLayoutId id="2147483707" r:id="rId21"/>
    <p:sldLayoutId id="2147483700" r:id="rId22"/>
    <p:sldLayoutId id="2147483701" r:id="rId23"/>
    <p:sldLayoutId id="2147483702" r:id="rId24"/>
    <p:sldLayoutId id="2147483703" r:id="rId25"/>
    <p:sldLayoutId id="2147483684" r:id="rId26"/>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70880F-5A59-4D68-ADCB-1AE2095F20AF}"/>
              </a:ext>
            </a:extLst>
          </p:cNvPr>
          <p:cNvSpPr>
            <a:spLocks noGrp="1"/>
          </p:cNvSpPr>
          <p:nvPr>
            <p:ph type="ctrTitle"/>
          </p:nvPr>
        </p:nvSpPr>
        <p:spPr>
          <a:xfrm>
            <a:off x="533400" y="599549"/>
            <a:ext cx="10820400" cy="2387600"/>
          </a:xfrm>
        </p:spPr>
        <p:txBody>
          <a:bodyPr>
            <a:normAutofit fontScale="90000"/>
          </a:bodyPr>
          <a:lstStyle/>
          <a:p>
            <a:r>
              <a:rPr lang="en-US" dirty="0"/>
              <a:t>2021 Plan Certification Standards and </a:t>
            </a:r>
            <a:br>
              <a:rPr lang="en-US" dirty="0"/>
            </a:br>
            <a:r>
              <a:rPr lang="en-US" dirty="0"/>
              <a:t>Regulation Update</a:t>
            </a:r>
          </a:p>
        </p:txBody>
      </p:sp>
      <p:sp>
        <p:nvSpPr>
          <p:cNvPr id="3" name="Subtitle 2">
            <a:extLst>
              <a:ext uri="{FF2B5EF4-FFF2-40B4-BE49-F238E27FC236}">
                <a16:creationId xmlns:a16="http://schemas.microsoft.com/office/drawing/2014/main" xmlns="" id="{C47D7D26-3B06-4515-B4E3-76B7B939A0F1}"/>
              </a:ext>
            </a:extLst>
          </p:cNvPr>
          <p:cNvSpPr>
            <a:spLocks noGrp="1"/>
          </p:cNvSpPr>
          <p:nvPr>
            <p:ph type="subTitle" idx="1"/>
          </p:nvPr>
        </p:nvSpPr>
        <p:spPr>
          <a:xfrm>
            <a:off x="533399" y="3655220"/>
            <a:ext cx="8094133" cy="1655762"/>
          </a:xfrm>
        </p:spPr>
        <p:txBody>
          <a:bodyPr/>
          <a:lstStyle/>
          <a:p>
            <a:r>
              <a:rPr lang="en-US" dirty="0"/>
              <a:t>Johanna Fabian-Marks, Director of Policy and Plan Management</a:t>
            </a:r>
          </a:p>
          <a:p>
            <a:endParaRPr lang="en-US" dirty="0"/>
          </a:p>
          <a:p>
            <a:r>
              <a:rPr lang="en-US" dirty="0"/>
              <a:t>January 21, 2020</a:t>
            </a:r>
          </a:p>
        </p:txBody>
      </p:sp>
    </p:spTree>
    <p:extLst>
      <p:ext uri="{BB962C8B-B14F-4D97-AF65-F5344CB8AC3E}">
        <p14:creationId xmlns:p14="http://schemas.microsoft.com/office/powerpoint/2010/main" val="3082953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276313"/>
            <a:ext cx="10818018" cy="548683"/>
          </a:xfrm>
        </p:spPr>
        <p:txBody>
          <a:bodyPr>
            <a:normAutofit/>
          </a:bodyPr>
          <a:lstStyle/>
          <a:p>
            <a:r>
              <a:rPr lang="en-US" dirty="0"/>
              <a:t>Board Action Required</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1486243" y="967190"/>
            <a:ext cx="9674332" cy="5103410"/>
          </a:xfrm>
        </p:spPr>
        <p:txBody>
          <a:bodyPr>
            <a:normAutofit/>
          </a:bodyPr>
          <a:lstStyle/>
          <a:p>
            <a:pPr>
              <a:lnSpc>
                <a:spcPct val="110000"/>
              </a:lnSpc>
              <a:spcAft>
                <a:spcPts val="1200"/>
              </a:spcAft>
            </a:pPr>
            <a:endParaRPr lang="en-US" sz="1800" dirty="0"/>
          </a:p>
          <a:p>
            <a:pPr>
              <a:lnSpc>
                <a:spcPct val="110000"/>
              </a:lnSpc>
              <a:spcAft>
                <a:spcPts val="1200"/>
              </a:spcAft>
            </a:pPr>
            <a:endParaRPr lang="en-US" sz="1800" dirty="0"/>
          </a:p>
          <a:p>
            <a:pPr>
              <a:lnSpc>
                <a:spcPct val="150000"/>
              </a:lnSpc>
              <a:spcAft>
                <a:spcPts val="1200"/>
              </a:spcAft>
            </a:pPr>
            <a:r>
              <a:rPr lang="en-US" sz="2400" dirty="0"/>
              <a:t>Staff requests that the Board approve the adoption of the proposed regulation amendments to 14.35.02, .03, .04, .05, .08, .09, .12, and .13, as published in Volume 46, Issue 22 of the Maryland Register dated October 25, 2019, and to submit a Notice of Final Action for publication in the Maryland Register. </a:t>
            </a:r>
          </a:p>
          <a:p>
            <a:pPr>
              <a:lnSpc>
                <a:spcPct val="150000"/>
              </a:lnSpc>
              <a:spcAft>
                <a:spcPts val="1200"/>
              </a:spcAft>
            </a:pPr>
            <a:endParaRPr lang="en-US" sz="2400" dirty="0"/>
          </a:p>
          <a:p>
            <a:pPr>
              <a:lnSpc>
                <a:spcPct val="150000"/>
              </a:lnSpc>
              <a:spcAft>
                <a:spcPts val="1200"/>
              </a:spcAft>
            </a:pPr>
            <a:endParaRPr lang="en-US" sz="2400" dirty="0"/>
          </a:p>
          <a:p>
            <a:pPr>
              <a:lnSpc>
                <a:spcPct val="150000"/>
              </a:lnSpc>
              <a:spcAft>
                <a:spcPts val="1200"/>
              </a:spcAft>
            </a:pPr>
            <a:endParaRPr lang="en-US" sz="2400" dirty="0"/>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10</a:t>
            </a:fld>
            <a:endParaRPr lang="en-US" dirty="0"/>
          </a:p>
        </p:txBody>
      </p:sp>
    </p:spTree>
    <p:extLst>
      <p:ext uri="{BB962C8B-B14F-4D97-AF65-F5344CB8AC3E}">
        <p14:creationId xmlns:p14="http://schemas.microsoft.com/office/powerpoint/2010/main" val="2166688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E5E6B7A7-ED4D-4209-96E5-25622CFBCD7D}"/>
              </a:ext>
            </a:extLst>
          </p:cNvPr>
          <p:cNvSpPr>
            <a:spLocks noGrp="1"/>
          </p:cNvSpPr>
          <p:nvPr>
            <p:ph type="body" sz="quarter" idx="14"/>
          </p:nvPr>
        </p:nvSpPr>
        <p:spPr>
          <a:xfrm>
            <a:off x="4997573" y="800100"/>
            <a:ext cx="6818645" cy="4507944"/>
          </a:xfrm>
        </p:spPr>
        <p:txBody>
          <a:bodyPr/>
          <a:lstStyle/>
          <a:p>
            <a:pPr algn="l"/>
            <a:r>
              <a:rPr lang="en-US" dirty="0"/>
              <a:t>Thank you!</a:t>
            </a:r>
          </a:p>
        </p:txBody>
      </p:sp>
    </p:spTree>
    <p:extLst>
      <p:ext uri="{BB962C8B-B14F-4D97-AF65-F5344CB8AC3E}">
        <p14:creationId xmlns:p14="http://schemas.microsoft.com/office/powerpoint/2010/main" val="2373483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CD0444-83C9-415C-86C3-5D55DCAA18BD}"/>
              </a:ext>
            </a:extLst>
          </p:cNvPr>
          <p:cNvSpPr>
            <a:spLocks noGrp="1"/>
          </p:cNvSpPr>
          <p:nvPr>
            <p:ph type="title"/>
          </p:nvPr>
        </p:nvSpPr>
        <p:spPr>
          <a:xfrm>
            <a:off x="831850" y="1669648"/>
            <a:ext cx="10518902" cy="2492990"/>
          </a:xfrm>
        </p:spPr>
        <p:txBody>
          <a:bodyPr/>
          <a:lstStyle/>
          <a:p>
            <a:r>
              <a:rPr lang="en-US" dirty="0"/>
              <a:t>Appendix: Additional Information on 2021 Plan Certification Standards</a:t>
            </a:r>
          </a:p>
        </p:txBody>
      </p:sp>
    </p:spTree>
    <p:extLst>
      <p:ext uri="{BB962C8B-B14F-4D97-AF65-F5344CB8AC3E}">
        <p14:creationId xmlns:p14="http://schemas.microsoft.com/office/powerpoint/2010/main" val="1281114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276313"/>
            <a:ext cx="10818018" cy="548683"/>
          </a:xfrm>
        </p:spPr>
        <p:txBody>
          <a:bodyPr/>
          <a:lstStyle/>
          <a:p>
            <a:r>
              <a:rPr lang="en-US" dirty="0"/>
              <a:t>2021 Value Plan Certification Standards</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914400" y="967190"/>
            <a:ext cx="10818018" cy="5103410"/>
          </a:xfrm>
        </p:spPr>
        <p:txBody>
          <a:bodyPr>
            <a:normAutofit/>
          </a:bodyPr>
          <a:lstStyle/>
          <a:p>
            <a:pPr marL="342900" indent="-342900">
              <a:buFont typeface="Arial" panose="020B0604020202020204" pitchFamily="34" charset="0"/>
              <a:buChar char="•"/>
            </a:pPr>
            <a:r>
              <a:rPr lang="en-US" dirty="0"/>
              <a:t>YEAR 2021: No changes for the Value Bronze or Gold Plans. Limited modifications to the Value Silver Plans.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13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097214063"/>
              </p:ext>
            </p:extLst>
          </p:nvPr>
        </p:nvGraphicFramePr>
        <p:xfrm>
          <a:off x="1553961" y="1941036"/>
          <a:ext cx="9401906" cy="2848293"/>
        </p:xfrm>
        <a:graphic>
          <a:graphicData uri="http://schemas.openxmlformats.org/drawingml/2006/table">
            <a:tbl>
              <a:tblPr firstRow="1" firstCol="1" bandRow="1"/>
              <a:tblGrid>
                <a:gridCol w="2119894">
                  <a:extLst>
                    <a:ext uri="{9D8B030D-6E8A-4147-A177-3AD203B41FA5}">
                      <a16:colId xmlns:a16="http://schemas.microsoft.com/office/drawing/2014/main" xmlns="" val="20000"/>
                    </a:ext>
                  </a:extLst>
                </a:gridCol>
                <a:gridCol w="2294599">
                  <a:extLst>
                    <a:ext uri="{9D8B030D-6E8A-4147-A177-3AD203B41FA5}">
                      <a16:colId xmlns:a16="http://schemas.microsoft.com/office/drawing/2014/main" xmlns="" val="20001"/>
                    </a:ext>
                  </a:extLst>
                </a:gridCol>
                <a:gridCol w="2453339">
                  <a:extLst>
                    <a:ext uri="{9D8B030D-6E8A-4147-A177-3AD203B41FA5}">
                      <a16:colId xmlns:a16="http://schemas.microsoft.com/office/drawing/2014/main" xmlns="" val="20002"/>
                    </a:ext>
                  </a:extLst>
                </a:gridCol>
                <a:gridCol w="2534074">
                  <a:extLst>
                    <a:ext uri="{9D8B030D-6E8A-4147-A177-3AD203B41FA5}">
                      <a16:colId xmlns:a16="http://schemas.microsoft.com/office/drawing/2014/main" xmlns="" val="20003"/>
                    </a:ext>
                  </a:extLst>
                </a:gridCol>
              </a:tblGrid>
              <a:tr h="0">
                <a:tc>
                  <a:txBody>
                    <a:bodyPr/>
                    <a:lstStyle/>
                    <a:p>
                      <a:pPr marL="0" marR="0">
                        <a:spcBef>
                          <a:spcPts val="0"/>
                        </a:spcBef>
                        <a:spcAft>
                          <a:spcPts val="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Requirements</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Bronze</a:t>
                      </a:r>
                      <a:endParaRPr lang="en-US" sz="14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8F00"/>
                    </a:solidFill>
                  </a:tcPr>
                </a:tc>
                <a:tc>
                  <a:txBody>
                    <a:bodyPr/>
                    <a:lstStyle/>
                    <a:p>
                      <a:pPr algn="ctr">
                        <a:spcAft>
                          <a:spcPts val="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Silver</a:t>
                      </a:r>
                      <a:endParaRPr lang="en-US" sz="14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spcAft>
                          <a:spcPts val="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Gold</a:t>
                      </a:r>
                      <a:endParaRPr lang="en-US" sz="14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xmlns="" val="10000"/>
                  </a:ext>
                </a:extLst>
              </a:tr>
              <a:tr h="345535">
                <a:tc>
                  <a:txBody>
                    <a:bodyPr/>
                    <a:lstStyle/>
                    <a:p>
                      <a:r>
                        <a:rPr lang="en-US" sz="1400" dirty="0">
                          <a:effectLst/>
                          <a:latin typeface="Calibri" panose="020F0502020204030204" pitchFamily="34" charset="0"/>
                          <a:ea typeface="Times New Roman" panose="02020603050405020304" pitchFamily="18" charset="0"/>
                          <a:cs typeface="Calibri" panose="020F0502020204030204" pitchFamily="34" charset="0"/>
                        </a:rPr>
                        <a:t>Minimum offering</a:t>
                      </a:r>
                      <a:endParaRPr lang="en-US" sz="14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dirty="0">
                          <a:effectLst/>
                          <a:latin typeface="Calibri" panose="020F0502020204030204" pitchFamily="34" charset="0"/>
                          <a:ea typeface="Times New Roman" panose="02020603050405020304" pitchFamily="18" charset="0"/>
                          <a:cs typeface="Calibri" panose="020F0502020204030204" pitchFamily="34" charset="0"/>
                        </a:rPr>
                        <a:t>Issuer must offer at least 1 “Value” plan. </a:t>
                      </a:r>
                      <a:endParaRPr lang="en-US" sz="14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Issuer must offer at least 1 “Value” plan.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Calibri" panose="020F0502020204030204" pitchFamily="34" charset="0"/>
                        </a:rPr>
                        <a:t>Issuer must offer at least 1 “Value” plan.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Calibri" panose="020F0502020204030204" pitchFamily="34" charset="0"/>
                        </a:rPr>
                        <a:t>Branding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Required.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Required.</a:t>
                      </a:r>
                      <a:endParaRPr lang="en-US" sz="1400" dirty="0">
                        <a:solidFill>
                          <a:schemeClr val="tx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Required.</a:t>
                      </a:r>
                      <a:endParaRPr lang="en-US" sz="1400" dirty="0">
                        <a:solidFill>
                          <a:schemeClr val="tx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0">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Medical Deductible Ceiling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No requirement. Lower deductibles are encouraged.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$2500 or less.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$1000 or less.</a:t>
                      </a:r>
                    </a:p>
                    <a:p>
                      <a:pPr marL="45720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4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0">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Services Before Deductible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Issuer may allocate no less than three office visits across the following settings:</a:t>
                      </a:r>
                    </a:p>
                    <a:p>
                      <a:pPr marL="45720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400" dirty="0">
                        <a:effectLst/>
                        <a:latin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Primary Care Visit</a:t>
                      </a:r>
                      <a:endParaRPr lang="en-US" sz="1400" dirty="0">
                        <a:effectLst/>
                        <a:latin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Urgent Care Visit</a:t>
                      </a:r>
                      <a:endParaRPr lang="en-US" sz="1400" dirty="0">
                        <a:effectLst/>
                        <a:latin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Specialist Visit</a:t>
                      </a:r>
                      <a:endParaRPr lang="en-US" sz="14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pPr>
                      <a:r>
                        <a:rPr lang="en-US" sz="1400"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Primary Care Visit</a:t>
                      </a:r>
                      <a:endParaRPr lang="en-US" sz="1400" dirty="0">
                        <a:solidFill>
                          <a:schemeClr val="accent2">
                            <a:lumMod val="75000"/>
                          </a:schemeClr>
                        </a:solidFill>
                        <a:effectLst/>
                        <a:latin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Urgent Care Visit</a:t>
                      </a:r>
                      <a:endParaRPr lang="en-US" sz="1400" dirty="0">
                        <a:solidFill>
                          <a:schemeClr val="accent2">
                            <a:lumMod val="75000"/>
                          </a:schemeClr>
                        </a:solidFill>
                        <a:effectLst/>
                        <a:latin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Generic Drugs</a:t>
                      </a:r>
                      <a:endParaRPr lang="en-US" sz="1400" dirty="0">
                        <a:solidFill>
                          <a:schemeClr val="tx1"/>
                        </a:solidFill>
                        <a:effectLst/>
                        <a:latin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Specialist Care Visit</a:t>
                      </a:r>
                      <a:endParaRPr lang="en-US" sz="1400" dirty="0">
                        <a:effectLst/>
                        <a:latin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Laboratory Tests</a:t>
                      </a:r>
                      <a:r>
                        <a:rPr lang="en-US" sz="1400" baseline="30000" dirty="0">
                          <a:effectLst/>
                          <a:latin typeface="Calibri" panose="020F0502020204030204" pitchFamily="34" charset="0"/>
                          <a:ea typeface="Times New Roman" panose="02020603050405020304" pitchFamily="18" charset="0"/>
                          <a:cs typeface="Calibri" panose="020F0502020204030204" pitchFamily="34" charset="0"/>
                        </a:rPr>
                        <a:t>*+</a:t>
                      </a:r>
                      <a:endParaRPr lang="en-US" sz="1400" baseline="30000" dirty="0">
                        <a:effectLst/>
                        <a:latin typeface="Calibri" panose="020F0502020204030204" pitchFamily="34" charset="0"/>
                        <a:cs typeface="Times New Roman" panose="02020603050405020304" pitchFamily="18" charset="0"/>
                      </a:endParaRPr>
                    </a:p>
                    <a:p>
                      <a:pPr marL="342900" marR="0" lvl="0" indent="-342900" algn="l" defTabSz="914400" rtl="0" eaLnBrk="1" latinLnBrk="0" hangingPunct="1">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X-rays and Diagnostics</a:t>
                      </a:r>
                      <a:r>
                        <a:rPr lang="en-US" sz="1400" kern="1200" baseline="30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pPr>
                      <a:r>
                        <a:rPr lang="en-US" sz="1400"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Primary Care Visit</a:t>
                      </a:r>
                      <a:endParaRPr lang="en-US" sz="1400" dirty="0">
                        <a:solidFill>
                          <a:schemeClr val="accent2">
                            <a:lumMod val="75000"/>
                          </a:schemeClr>
                        </a:solidFill>
                        <a:effectLst/>
                        <a:latin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Urgent Care Visit</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US" sz="1400"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Generic Drugs</a:t>
                      </a:r>
                      <a:endParaRPr lang="en-US" sz="1400" dirty="0">
                        <a:solidFill>
                          <a:schemeClr val="accent2">
                            <a:lumMod val="75000"/>
                          </a:schemeClr>
                        </a:solidFill>
                        <a:effectLst/>
                        <a:latin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Specialist Care Visit</a:t>
                      </a:r>
                      <a:endParaRPr lang="en-US" sz="1400" dirty="0">
                        <a:effectLst/>
                        <a:latin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Laboratory Tests</a:t>
                      </a:r>
                      <a:r>
                        <a:rPr lang="en-US" sz="1400" baseline="30000" dirty="0">
                          <a:effectLst/>
                          <a:latin typeface="Calibri" panose="020F0502020204030204" pitchFamily="34" charset="0"/>
                          <a:ea typeface="Times New Roman" panose="02020603050405020304" pitchFamily="18" charset="0"/>
                          <a:cs typeface="Calibri" panose="020F0502020204030204" pitchFamily="34" charset="0"/>
                        </a:rPr>
                        <a:t>*</a:t>
                      </a:r>
                      <a:endParaRPr lang="en-US" sz="1400" baseline="30000" dirty="0">
                        <a:effectLst/>
                        <a:latin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X-rays and Diagnostics</a:t>
                      </a:r>
                      <a:r>
                        <a:rPr lang="en-US" sz="1400" baseline="30000" dirty="0">
                          <a:effectLst/>
                          <a:latin typeface="Calibri" panose="020F0502020204030204" pitchFamily="34" charset="0"/>
                          <a:ea typeface="Times New Roman" panose="02020603050405020304" pitchFamily="18" charset="0"/>
                          <a:cs typeface="Calibri" panose="020F0502020204030204" pitchFamily="34" charset="0"/>
                        </a:rPr>
                        <a:t>*</a:t>
                      </a:r>
                      <a:endParaRPr lang="en-US" sz="1400" baseline="300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6" name="TextBox 5"/>
          <p:cNvSpPr txBox="1"/>
          <p:nvPr/>
        </p:nvSpPr>
        <p:spPr>
          <a:xfrm>
            <a:off x="1553961" y="4756045"/>
            <a:ext cx="8229600" cy="830997"/>
          </a:xfrm>
          <a:prstGeom prst="rect">
            <a:avLst/>
          </a:prstGeom>
          <a:noFill/>
        </p:spPr>
        <p:txBody>
          <a:bodyPr wrap="square" rtlCol="0">
            <a:spAutoFit/>
          </a:bodyPr>
          <a:lstStyle/>
          <a:p>
            <a:r>
              <a:rPr lang="en-US" sz="1200" dirty="0">
                <a:solidFill>
                  <a:schemeClr val="accent2">
                    <a:lumMod val="75000"/>
                  </a:schemeClr>
                </a:solidFill>
              </a:rPr>
              <a:t>Recommended to maintain, or decrease, cost sharing from 2020.</a:t>
            </a:r>
          </a:p>
          <a:p>
            <a:r>
              <a:rPr lang="en-US" sz="1200" dirty="0"/>
              <a:t>*May be subject to limitation. </a:t>
            </a:r>
          </a:p>
          <a:p>
            <a:r>
              <a:rPr lang="en-US" sz="1200" baseline="30000" dirty="0"/>
              <a:t>+</a:t>
            </a:r>
            <a:r>
              <a:rPr lang="en-US" sz="1200" dirty="0"/>
              <a:t>May be excluded from before deductible services.</a:t>
            </a:r>
          </a:p>
          <a:p>
            <a:endParaRPr lang="en-US" sz="1200" dirty="0"/>
          </a:p>
        </p:txBody>
      </p:sp>
    </p:spTree>
    <p:extLst>
      <p:ext uri="{BB962C8B-B14F-4D97-AF65-F5344CB8AC3E}">
        <p14:creationId xmlns:p14="http://schemas.microsoft.com/office/powerpoint/2010/main" val="3547554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276313"/>
            <a:ext cx="10818018" cy="548683"/>
          </a:xfrm>
        </p:spPr>
        <p:txBody>
          <a:bodyPr/>
          <a:lstStyle/>
          <a:p>
            <a:r>
              <a:rPr lang="en-US" dirty="0"/>
              <a:t>2021 Value Plan Certification Standards</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1013988" y="967190"/>
            <a:ext cx="10818018" cy="5103410"/>
          </a:xfrm>
        </p:spPr>
        <p:txBody>
          <a:bodyPr>
            <a:normAutofit fontScale="92500" lnSpcReduction="20000"/>
          </a:bodyPr>
          <a:lstStyle/>
          <a:p>
            <a:r>
              <a:rPr lang="en-US" sz="1800" dirty="0"/>
              <a:t>YEAR 2021: No changes for the Value Bronze Plan. Limited modifications to the Value Silver and Value Gold Plans.</a:t>
            </a:r>
          </a:p>
          <a:p>
            <a:pPr marL="342900" indent="-342900">
              <a:buFont typeface="Arial" panose="020B0604020202020204" pitchFamily="34" charset="0"/>
              <a:buChar char="•"/>
            </a:pPr>
            <a:r>
              <a:rPr lang="en-US" sz="1800" dirty="0"/>
              <a:t>Both Value Silver and Value Gold Plans: No change in deductible ceiling.</a:t>
            </a:r>
          </a:p>
          <a:p>
            <a:pPr marL="342900" indent="-342900">
              <a:spcAft>
                <a:spcPts val="300"/>
              </a:spcAft>
              <a:buFont typeface="Arial" panose="020B0604020202020204" pitchFamily="34" charset="0"/>
              <a:buChar char="•"/>
            </a:pPr>
            <a:r>
              <a:rPr lang="en-US" sz="1800" dirty="0"/>
              <a:t>Value Silver only: </a:t>
            </a:r>
          </a:p>
          <a:p>
            <a:pPr marL="641350" lvl="1" indent="-342900">
              <a:lnSpc>
                <a:spcPct val="110000"/>
              </a:lnSpc>
              <a:spcAft>
                <a:spcPts val="300"/>
              </a:spcAft>
              <a:buFont typeface="Courier New" panose="02070309020205020404" pitchFamily="49" charset="0"/>
              <a:buChar char="o"/>
            </a:pPr>
            <a:r>
              <a:rPr lang="en-US" sz="1800" dirty="0"/>
              <a:t>Modified before deductible services to include Generic Drugs.</a:t>
            </a:r>
          </a:p>
          <a:p>
            <a:pPr marL="641350" lvl="1" indent="-342900">
              <a:lnSpc>
                <a:spcPct val="110000"/>
              </a:lnSpc>
              <a:buFont typeface="Courier New" panose="02070309020205020404" pitchFamily="49" charset="0"/>
              <a:buChar char="o"/>
            </a:pPr>
            <a:r>
              <a:rPr lang="en-US" sz="1800" dirty="0"/>
              <a:t>Modified before deductible services to exclude Imaging.</a:t>
            </a:r>
          </a:p>
          <a:p>
            <a:pPr marL="342900" indent="-342900">
              <a:spcAft>
                <a:spcPts val="300"/>
              </a:spcAft>
              <a:buFont typeface="Arial" panose="020B0604020202020204" pitchFamily="34" charset="0"/>
              <a:buChar char="•"/>
            </a:pPr>
            <a:r>
              <a:rPr lang="en-US" sz="1800" dirty="0"/>
              <a:t>Value Gold only: </a:t>
            </a:r>
          </a:p>
          <a:p>
            <a:pPr marL="641350" lvl="1" indent="-342900">
              <a:lnSpc>
                <a:spcPct val="110000"/>
              </a:lnSpc>
              <a:spcAft>
                <a:spcPts val="1200"/>
              </a:spcAft>
              <a:buFont typeface="Courier New" panose="02070309020205020404" pitchFamily="49" charset="0"/>
              <a:buChar char="o"/>
            </a:pPr>
            <a:r>
              <a:rPr lang="en-US" sz="1800" dirty="0"/>
              <a:t>Flexibility –  Options to help issuers meet Value Gold requirements offsets to increases in AV may, but are not limited to, include:</a:t>
            </a:r>
          </a:p>
          <a:p>
            <a:pPr marL="1485900" lvl="2" indent="-342900">
              <a:lnSpc>
                <a:spcPct val="110000"/>
              </a:lnSpc>
              <a:buFont typeface="+mj-lt"/>
              <a:buAutoNum type="arabicPeriod"/>
            </a:pPr>
            <a:r>
              <a:rPr lang="en-US" sz="1600" dirty="0"/>
              <a:t>Changes in cost sharing for Specialist Care Visit, Laboratory Services, X-rays and Diagnostics, and Imaging.</a:t>
            </a:r>
          </a:p>
          <a:p>
            <a:pPr marL="1485900" lvl="2" indent="-342900">
              <a:lnSpc>
                <a:spcPct val="110000"/>
              </a:lnSpc>
              <a:buFont typeface="+mj-lt"/>
              <a:buAutoNum type="arabicPeriod"/>
            </a:pPr>
            <a:r>
              <a:rPr lang="en-US" sz="1600" dirty="0"/>
              <a:t>Limitations for Laboratory Services, X-rays and Diagnostics, and Imaging.</a:t>
            </a:r>
          </a:p>
          <a:p>
            <a:pPr marL="1485900" lvl="2" indent="-342900">
              <a:lnSpc>
                <a:spcPct val="110000"/>
              </a:lnSpc>
              <a:buFont typeface="+mj-lt"/>
              <a:buAutoNum type="arabicPeriod"/>
            </a:pPr>
            <a:r>
              <a:rPr lang="en-US" sz="1600" dirty="0"/>
              <a:t>Exclusion of Imaging from Before Deductible Services.</a:t>
            </a:r>
            <a:br>
              <a:rPr lang="en-US" sz="1600" dirty="0"/>
            </a:br>
            <a:endParaRPr lang="en-US" sz="1600" dirty="0"/>
          </a:p>
          <a:p>
            <a:pPr marL="342900" indent="-342900">
              <a:lnSpc>
                <a:spcPct val="110000"/>
              </a:lnSpc>
              <a:buFont typeface="Arial" panose="020B0604020202020204" pitchFamily="34" charset="0"/>
              <a:buChar char="•"/>
            </a:pPr>
            <a:r>
              <a:rPr lang="en-US" sz="1800" dirty="0"/>
              <a:t>Flexibility – Issuers have the flexibility to modify plan design within the Value Plan requirements. MHBE shall provide additional flexibility to issuers contingent upon limitations that may arise with the release of the 2021 Actuarial Value Calculator. </a:t>
            </a:r>
          </a:p>
          <a:p>
            <a:pPr marL="342900" indent="-342900">
              <a:lnSpc>
                <a:spcPct val="110000"/>
              </a:lnSpc>
              <a:buFont typeface="+mj-lt"/>
              <a:buAutoNum type="arabicPeriod"/>
            </a:pPr>
            <a:endParaRPr lang="en-US" dirty="0"/>
          </a:p>
          <a:p>
            <a:pPr marL="641350" lvl="1" indent="-342900">
              <a:lnSpc>
                <a:spcPct val="110000"/>
              </a:lnSpc>
              <a:spcAft>
                <a:spcPts val="1200"/>
              </a:spcAft>
              <a:buFont typeface="Courier New" panose="02070309020205020404" pitchFamily="49" charset="0"/>
              <a:buChar char="o"/>
            </a:pPr>
            <a:endParaRPr lang="en-US" sz="1600" dirty="0"/>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14</a:t>
            </a:fld>
            <a:endParaRPr lang="en-US" dirty="0"/>
          </a:p>
        </p:txBody>
      </p:sp>
    </p:spTree>
    <p:extLst>
      <p:ext uri="{BB962C8B-B14F-4D97-AF65-F5344CB8AC3E}">
        <p14:creationId xmlns:p14="http://schemas.microsoft.com/office/powerpoint/2010/main" val="823026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276313"/>
            <a:ext cx="10818018" cy="548683"/>
          </a:xfrm>
        </p:spPr>
        <p:txBody>
          <a:bodyPr/>
          <a:lstStyle/>
          <a:p>
            <a:r>
              <a:rPr lang="en-US" dirty="0"/>
              <a:t>PayNow URL Requirement</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914400" y="967190"/>
            <a:ext cx="10818018" cy="5103410"/>
          </a:xfrm>
        </p:spPr>
        <p:txBody>
          <a:bodyPr>
            <a:normAutofit lnSpcReduction="10000"/>
          </a:bodyPr>
          <a:lstStyle/>
          <a:p>
            <a:pPr marL="342900" indent="-342900">
              <a:buFont typeface="Arial" panose="020B0604020202020204" pitchFamily="34" charset="0"/>
              <a:buChar char="•"/>
            </a:pPr>
            <a:r>
              <a:rPr lang="en-US" dirty="0"/>
              <a:t>STANDARD: Within calendar year 2021, issuers participating on Maryland Health Connection shall implement a </a:t>
            </a:r>
            <a:r>
              <a:rPr lang="en-US" dirty="0" err="1"/>
              <a:t>PayNow</a:t>
            </a:r>
            <a:r>
              <a:rPr lang="en-US" dirty="0"/>
              <a:t> URL to allow consumers to pay their first month’s premium at the point of enrollment. MHBE shall provide additional flexibility to issuers contingent upon technological/timeline limitations should they arise. </a:t>
            </a:r>
          </a:p>
          <a:p>
            <a:pPr marL="342900" indent="-342900">
              <a:buFont typeface="Arial" panose="020B0604020202020204" pitchFamily="34" charset="0"/>
              <a:buChar char="•"/>
            </a:pPr>
            <a:r>
              <a:rPr lang="en-US" dirty="0"/>
              <a:t>GOAL: Increase coverage effectuation in the individual market.</a:t>
            </a:r>
          </a:p>
          <a:p>
            <a:pPr marL="755650" lvl="1" indent="-457200">
              <a:buFont typeface="+mj-lt"/>
              <a:buAutoNum type="arabicPeriod"/>
            </a:pPr>
            <a:r>
              <a:rPr lang="en-US" dirty="0"/>
              <a:t>Promote market stability through increased member months. </a:t>
            </a:r>
          </a:p>
          <a:p>
            <a:pPr marL="755650" lvl="1" indent="-457200">
              <a:buFont typeface="+mj-lt"/>
              <a:buAutoNum type="arabicPeriod"/>
            </a:pPr>
            <a:r>
              <a:rPr lang="en-US" dirty="0"/>
              <a:t>Lowers the administrative barriers to access coverage for consumers.</a:t>
            </a:r>
          </a:p>
          <a:p>
            <a:pPr marL="342900" indent="-342900">
              <a:buFont typeface="Arial" panose="020B0604020202020204" pitchFamily="34" charset="0"/>
              <a:buChar char="•"/>
            </a:pPr>
            <a:r>
              <a:rPr lang="en-US" dirty="0"/>
              <a:t>EXTERNALITIES:</a:t>
            </a:r>
          </a:p>
          <a:p>
            <a:pPr marL="755650" lvl="1" indent="-457200">
              <a:buFont typeface="+mj-lt"/>
              <a:buAutoNum type="arabicPeriod"/>
            </a:pPr>
            <a:r>
              <a:rPr lang="en-US" dirty="0"/>
              <a:t>When coupled with other enrollment initiatives (the Maryland Easy Enrollment Health Insurance Program) this requirement may increase coverage up-take for target populations.</a:t>
            </a:r>
          </a:p>
          <a:p>
            <a:pPr marL="755650" lvl="1" indent="-457200">
              <a:buFont typeface="+mj-lt"/>
              <a:buAutoNum type="arabicPeriod"/>
            </a:pPr>
            <a:r>
              <a:rPr lang="en-US" dirty="0"/>
              <a:t>Creates a uniform customer service experience on Maryland Health Connection.</a:t>
            </a:r>
          </a:p>
          <a:p>
            <a:pPr marL="457200" indent="-457200">
              <a:buFont typeface="Arial" panose="020B0604020202020204" pitchFamily="34" charset="0"/>
              <a:buChar char="•"/>
            </a:pPr>
            <a:r>
              <a:rPr lang="en-US" dirty="0"/>
              <a:t>UTILIZATION: The </a:t>
            </a:r>
            <a:r>
              <a:rPr lang="en-US" dirty="0" err="1"/>
              <a:t>PayNow</a:t>
            </a:r>
            <a:r>
              <a:rPr lang="en-US" dirty="0"/>
              <a:t> URL was utilized 11,000+ in Open Enrollment 2018. </a:t>
            </a:r>
          </a:p>
          <a:p>
            <a:pPr lvl="2" indent="0">
              <a:lnSpc>
                <a:spcPct val="110000"/>
              </a:lnSpc>
              <a:buNone/>
            </a:pPr>
            <a:endParaRPr lang="en-US" dirty="0"/>
          </a:p>
          <a:p>
            <a:pPr marL="1485900" lvl="2" indent="-342900">
              <a:lnSpc>
                <a:spcPct val="110000"/>
              </a:lnSpc>
              <a:buFont typeface="+mj-lt"/>
              <a:buAutoNum type="arabicPeriod"/>
            </a:pPr>
            <a:endParaRPr lang="en-US" sz="1600" dirty="0"/>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15</a:t>
            </a:fld>
            <a:endParaRPr lang="en-US" dirty="0"/>
          </a:p>
        </p:txBody>
      </p:sp>
    </p:spTree>
    <p:extLst>
      <p:ext uri="{BB962C8B-B14F-4D97-AF65-F5344CB8AC3E}">
        <p14:creationId xmlns:p14="http://schemas.microsoft.com/office/powerpoint/2010/main" val="259057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821909"/>
            <a:ext cx="10818018" cy="548683"/>
          </a:xfrm>
        </p:spPr>
        <p:txBody>
          <a:bodyPr/>
          <a:lstStyle/>
          <a:p>
            <a:r>
              <a:rPr lang="en-US" dirty="0"/>
              <a:t>Co-pay Accumulator Program Transparency</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914400" y="1618065"/>
            <a:ext cx="10818018" cy="5103410"/>
          </a:xfrm>
        </p:spPr>
        <p:txBody>
          <a:bodyPr>
            <a:normAutofit/>
          </a:bodyPr>
          <a:lstStyle/>
          <a:p>
            <a:pPr marL="342900" indent="-342900">
              <a:buFont typeface="Arial" panose="020B0604020202020204" pitchFamily="34" charset="0"/>
              <a:buChar char="•"/>
            </a:pPr>
            <a:r>
              <a:rPr lang="en-US" dirty="0"/>
              <a:t>STANDARD: Issuers shall disclose in their “Important Information About This Plan” document if they utilize a Co-pay Accumulator Program for prescription drugs covered in their formulary and provide information on how the program may impact their out-of-pocket costs. </a:t>
            </a:r>
          </a:p>
          <a:p>
            <a:pPr marL="342900" indent="-342900">
              <a:buFont typeface="Arial" panose="020B0604020202020204" pitchFamily="34" charset="0"/>
              <a:buChar char="•"/>
            </a:pPr>
            <a:r>
              <a:rPr lang="en-US" dirty="0"/>
              <a:t>GOAL: Increase coverage transparency for enrollees with who utilize coupons to reduce the cost their prescription drug.</a:t>
            </a:r>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16</a:t>
            </a:fld>
            <a:endParaRPr lang="en-US" dirty="0"/>
          </a:p>
        </p:txBody>
      </p:sp>
    </p:spTree>
    <p:extLst>
      <p:ext uri="{BB962C8B-B14F-4D97-AF65-F5344CB8AC3E}">
        <p14:creationId xmlns:p14="http://schemas.microsoft.com/office/powerpoint/2010/main" val="2576075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821909"/>
            <a:ext cx="10818018" cy="548683"/>
          </a:xfrm>
        </p:spPr>
        <p:txBody>
          <a:bodyPr/>
          <a:lstStyle/>
          <a:p>
            <a:r>
              <a:rPr lang="en-US" dirty="0"/>
              <a:t>Expand Access to Stand-Alone Dental Coverage</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914400" y="1618065"/>
            <a:ext cx="10818018" cy="5103410"/>
          </a:xfrm>
        </p:spPr>
        <p:txBody>
          <a:bodyPr>
            <a:normAutofit/>
          </a:bodyPr>
          <a:lstStyle/>
          <a:p>
            <a:pPr marL="342900" indent="-342900">
              <a:buFont typeface="Arial" panose="020B0604020202020204" pitchFamily="34" charset="0"/>
              <a:buChar char="•"/>
            </a:pPr>
            <a:r>
              <a:rPr lang="en-US" dirty="0"/>
              <a:t>STANDARD: Stand-Alone Dental Plans shall accept enrollments under special enrollment periods for coverage offered on Maryland Health Connection for the following trigger events:</a:t>
            </a:r>
          </a:p>
          <a:p>
            <a:pPr marL="755650" lvl="1" indent="-457200">
              <a:buFont typeface="+mj-lt"/>
              <a:buAutoNum type="arabicPeriod"/>
            </a:pPr>
            <a:r>
              <a:rPr lang="en-US" dirty="0"/>
              <a:t>Determination of eligibility for Medical Assistance Programs.</a:t>
            </a:r>
          </a:p>
          <a:p>
            <a:pPr marL="755650" lvl="1" indent="-457200">
              <a:buFont typeface="+mj-lt"/>
              <a:buAutoNum type="arabicPeriod"/>
            </a:pPr>
            <a:r>
              <a:rPr lang="en-US" dirty="0"/>
              <a:t>Determination of eligibility for a Qualified Health Plan.</a:t>
            </a:r>
          </a:p>
          <a:p>
            <a:pPr marL="755650" lvl="1" indent="-457200">
              <a:buFont typeface="+mj-lt"/>
              <a:buAutoNum type="arabicPeriod"/>
            </a:pPr>
            <a:r>
              <a:rPr lang="en-US" dirty="0"/>
              <a:t>New enrollment in the Small Business Health Options Program.</a:t>
            </a:r>
          </a:p>
          <a:p>
            <a:pPr marL="755650" lvl="1" indent="-457200">
              <a:buFont typeface="+mj-lt"/>
              <a:buAutoNum type="arabicPeriod"/>
            </a:pPr>
            <a:r>
              <a:rPr lang="en-US" dirty="0"/>
              <a:t>Access to an excepted benefits HRA.</a:t>
            </a:r>
          </a:p>
          <a:p>
            <a:pPr marL="342900" indent="-342900">
              <a:buFont typeface="Arial" panose="020B0604020202020204" pitchFamily="34" charset="0"/>
              <a:buChar char="•"/>
            </a:pPr>
            <a:r>
              <a:rPr lang="en-US" dirty="0"/>
              <a:t>GOAL: Expand access to dental coverage and increase enrollment in Stand-Alone Dental Plans offered on Maryland Health Connection.</a:t>
            </a:r>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17</a:t>
            </a:fld>
            <a:endParaRPr lang="en-US" dirty="0"/>
          </a:p>
        </p:txBody>
      </p:sp>
    </p:spTree>
    <p:extLst>
      <p:ext uri="{BB962C8B-B14F-4D97-AF65-F5344CB8AC3E}">
        <p14:creationId xmlns:p14="http://schemas.microsoft.com/office/powerpoint/2010/main" val="1131011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824996"/>
            <a:ext cx="10818018" cy="548683"/>
          </a:xfrm>
        </p:spPr>
        <p:txBody>
          <a:bodyPr>
            <a:normAutofit fontScale="90000"/>
          </a:bodyPr>
          <a:lstStyle/>
          <a:p>
            <a:r>
              <a:rPr lang="en-US" dirty="0"/>
              <a:t>Lower Administrative Barriers for New Market Entrants</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914400" y="1620055"/>
            <a:ext cx="10818018" cy="5103410"/>
          </a:xfrm>
        </p:spPr>
        <p:txBody>
          <a:bodyPr>
            <a:normAutofit/>
          </a:bodyPr>
          <a:lstStyle/>
          <a:p>
            <a:pPr marL="342900" indent="-342900">
              <a:buFont typeface="Arial" panose="020B0604020202020204" pitchFamily="34" charset="0"/>
              <a:buChar char="•"/>
            </a:pPr>
            <a:r>
              <a:rPr lang="en-US" dirty="0"/>
              <a:t>STANDARD: Offer optional sample plan designs at the bronze, silver, and gold metal levels. </a:t>
            </a:r>
          </a:p>
          <a:p>
            <a:pPr marL="342900" indent="-342900">
              <a:buFont typeface="Arial" panose="020B0604020202020204" pitchFamily="34" charset="0"/>
              <a:buChar char="•"/>
            </a:pPr>
            <a:r>
              <a:rPr lang="en-US" dirty="0"/>
              <a:t>GOAL: Lower administrative barriers for potential new market entrants with limited experience with plan design development. </a:t>
            </a:r>
          </a:p>
          <a:p>
            <a:endParaRPr lang="en-US" dirty="0"/>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18</a:t>
            </a:fld>
            <a:endParaRPr lang="en-US" dirty="0"/>
          </a:p>
        </p:txBody>
      </p:sp>
    </p:spTree>
    <p:extLst>
      <p:ext uri="{BB962C8B-B14F-4D97-AF65-F5344CB8AC3E}">
        <p14:creationId xmlns:p14="http://schemas.microsoft.com/office/powerpoint/2010/main" val="2800454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CD0444-83C9-415C-86C3-5D55DCAA18BD}"/>
              </a:ext>
            </a:extLst>
          </p:cNvPr>
          <p:cNvSpPr>
            <a:spLocks noGrp="1"/>
          </p:cNvSpPr>
          <p:nvPr>
            <p:ph type="title"/>
          </p:nvPr>
        </p:nvSpPr>
        <p:spPr>
          <a:xfrm>
            <a:off x="831850" y="2085146"/>
            <a:ext cx="10518902" cy="1661993"/>
          </a:xfrm>
        </p:spPr>
        <p:txBody>
          <a:bodyPr/>
          <a:lstStyle/>
          <a:p>
            <a:r>
              <a:rPr lang="en-US" b="1" dirty="0"/>
              <a:t>2021 Plan Certification Standards</a:t>
            </a:r>
          </a:p>
        </p:txBody>
      </p:sp>
    </p:spTree>
    <p:extLst>
      <p:ext uri="{BB962C8B-B14F-4D97-AF65-F5344CB8AC3E}">
        <p14:creationId xmlns:p14="http://schemas.microsoft.com/office/powerpoint/2010/main" val="1121753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365126"/>
            <a:ext cx="10818018" cy="661034"/>
          </a:xfrm>
        </p:spPr>
        <p:txBody>
          <a:bodyPr/>
          <a:lstStyle/>
          <a:p>
            <a:r>
              <a:rPr lang="en-US" dirty="0"/>
              <a:t>2021 Plan Certification Standards &amp; Policy Concepts</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914400" y="1509058"/>
            <a:ext cx="10818018" cy="4180164"/>
          </a:xfrm>
        </p:spPr>
        <p:txBody>
          <a:bodyPr>
            <a:normAutofit/>
          </a:bodyPr>
          <a:lstStyle/>
          <a:p>
            <a:pPr marL="342900" indent="-342900">
              <a:buFont typeface="Arial" panose="020B0604020202020204" pitchFamily="34" charset="0"/>
              <a:buChar char="•"/>
            </a:pPr>
            <a:r>
              <a:rPr lang="en-US" dirty="0"/>
              <a:t>2021 Plan Certification Standards &amp; Policy Concepts seek to:</a:t>
            </a:r>
          </a:p>
          <a:p>
            <a:pPr marL="755650" lvl="1" indent="-457200">
              <a:buFont typeface="+mj-lt"/>
              <a:buAutoNum type="arabicPeriod"/>
            </a:pPr>
            <a:r>
              <a:rPr lang="en-US" dirty="0"/>
              <a:t>Build off improvements in 2020.</a:t>
            </a:r>
          </a:p>
          <a:p>
            <a:pPr marL="755650" lvl="1" indent="-457200">
              <a:buFont typeface="+mj-lt"/>
              <a:buAutoNum type="arabicPeriod"/>
            </a:pPr>
            <a:r>
              <a:rPr lang="en-US" dirty="0"/>
              <a:t>Establish reasonable consumer expectations for out-of-pocket costs.</a:t>
            </a:r>
          </a:p>
          <a:p>
            <a:pPr marL="755650" lvl="1" indent="-457200">
              <a:buFont typeface="+mj-lt"/>
              <a:buAutoNum type="arabicPeriod"/>
            </a:pPr>
            <a:r>
              <a:rPr lang="en-US" dirty="0"/>
              <a:t>Align consumer incentives for health care service utilization.</a:t>
            </a:r>
          </a:p>
          <a:p>
            <a:pPr marL="755650" lvl="1" indent="-457200">
              <a:buFont typeface="+mj-lt"/>
              <a:buAutoNum type="arabicPeriod"/>
            </a:pPr>
            <a:r>
              <a:rPr lang="en-US" dirty="0"/>
              <a:t>Increase enrollee effectuation rates in the individual marketplace.</a:t>
            </a:r>
          </a:p>
          <a:p>
            <a:pPr marL="755650" lvl="1" indent="-457200">
              <a:buFont typeface="+mj-lt"/>
              <a:buAutoNum type="arabicPeriod"/>
            </a:pPr>
            <a:r>
              <a:rPr lang="en-US" dirty="0"/>
              <a:t>Increase access to stand-alone dental coverage through Maryland Health Connection.</a:t>
            </a:r>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3</a:t>
            </a:fld>
            <a:endParaRPr lang="en-US" dirty="0"/>
          </a:p>
        </p:txBody>
      </p:sp>
    </p:spTree>
    <p:extLst>
      <p:ext uri="{BB962C8B-B14F-4D97-AF65-F5344CB8AC3E}">
        <p14:creationId xmlns:p14="http://schemas.microsoft.com/office/powerpoint/2010/main" val="3474280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365126"/>
            <a:ext cx="10818018" cy="600074"/>
          </a:xfrm>
        </p:spPr>
        <p:txBody>
          <a:bodyPr/>
          <a:lstStyle/>
          <a:p>
            <a:r>
              <a:rPr lang="en-US" dirty="0"/>
              <a:t>Background</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914400" y="1509058"/>
            <a:ext cx="10818018" cy="4180164"/>
          </a:xfrm>
        </p:spPr>
        <p:txBody>
          <a:bodyPr>
            <a:normAutofit/>
          </a:bodyPr>
          <a:lstStyle/>
          <a:p>
            <a:pPr marL="342900" indent="-342900">
              <a:buFont typeface="Arial" panose="020B0604020202020204" pitchFamily="34" charset="0"/>
              <a:buChar char="•"/>
            </a:pPr>
            <a:r>
              <a:rPr lang="en-US" dirty="0"/>
              <a:t>Proposed 2021 Plan Certification Standards were presented to the Board at the September 2019 meeting.</a:t>
            </a:r>
          </a:p>
          <a:p>
            <a:pPr marL="342900" indent="-342900">
              <a:buFont typeface="Arial" panose="020B0604020202020204" pitchFamily="34" charset="0"/>
              <a:buChar char="•"/>
            </a:pPr>
            <a:r>
              <a:rPr lang="en-US" dirty="0"/>
              <a:t>The Board approved final 2021 Certification Standards at the October meeting.</a:t>
            </a:r>
          </a:p>
          <a:p>
            <a:pPr marL="342900" indent="-342900">
              <a:buFont typeface="Arial" panose="020B0604020202020204" pitchFamily="34" charset="0"/>
              <a:buChar char="•"/>
            </a:pPr>
            <a:r>
              <a:rPr lang="en-US" dirty="0"/>
              <a:t>Following an additional opportunity for comment on the draft 2021 Letter to Issuers, we recommend one change to the 2021 Certification Standards. </a:t>
            </a:r>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4</a:t>
            </a:fld>
            <a:endParaRPr lang="en-US" dirty="0"/>
          </a:p>
        </p:txBody>
      </p:sp>
    </p:spTree>
    <p:extLst>
      <p:ext uri="{BB962C8B-B14F-4D97-AF65-F5344CB8AC3E}">
        <p14:creationId xmlns:p14="http://schemas.microsoft.com/office/powerpoint/2010/main" val="3290271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273226"/>
            <a:ext cx="10818018" cy="548683"/>
          </a:xfrm>
        </p:spPr>
        <p:txBody>
          <a:bodyPr>
            <a:normAutofit/>
          </a:bodyPr>
          <a:lstStyle/>
          <a:p>
            <a:r>
              <a:rPr lang="en-US" dirty="0"/>
              <a:t>2021 Plan Certification Standards: Proposed Change</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914400" y="1037424"/>
            <a:ext cx="10818018" cy="5103410"/>
          </a:xfrm>
        </p:spPr>
        <p:txBody>
          <a:bodyPr>
            <a:normAutofit/>
          </a:bodyPr>
          <a:lstStyle/>
          <a:p>
            <a:pPr marL="342900" indent="-342900">
              <a:buFont typeface="Arial" panose="020B0604020202020204" pitchFamily="34" charset="0"/>
              <a:buChar char="•"/>
            </a:pPr>
            <a:r>
              <a:rPr lang="en-US" b="1" dirty="0"/>
              <a:t>Standard</a:t>
            </a:r>
            <a:r>
              <a:rPr lang="en-US" dirty="0"/>
              <a:t>: SHOP issuers shall offer at least one QHP at the bronze, silver, and gold metal levels that allows for Composite Rating for employers seeking to offer a single plan to their employees. </a:t>
            </a:r>
          </a:p>
          <a:p>
            <a:pPr marL="342900" indent="-342900">
              <a:buFont typeface="Arial" panose="020B0604020202020204" pitchFamily="34" charset="0"/>
              <a:buChar char="•"/>
            </a:pPr>
            <a:r>
              <a:rPr lang="en-US" b="1" dirty="0"/>
              <a:t>Goal</a:t>
            </a:r>
            <a:r>
              <a:rPr lang="en-US" dirty="0"/>
              <a:t>: Expand access to alternative premium options for small employers participating on the SHOP.</a:t>
            </a:r>
          </a:p>
          <a:p>
            <a:pPr marL="342900" indent="-342900">
              <a:buFont typeface="Arial" panose="020B0604020202020204" pitchFamily="34" charset="0"/>
              <a:buChar char="•"/>
            </a:pPr>
            <a:r>
              <a:rPr lang="en-US" b="1" dirty="0"/>
              <a:t>Feedback</a:t>
            </a:r>
            <a:r>
              <a:rPr lang="en-US" dirty="0"/>
              <a:t>: Insurers shared additional questions and concerns related to implementation and the related administrative burden. </a:t>
            </a:r>
          </a:p>
          <a:p>
            <a:pPr marL="342900" indent="-342900">
              <a:buFont typeface="Arial" panose="020B0604020202020204" pitchFamily="34" charset="0"/>
              <a:buChar char="•"/>
            </a:pPr>
            <a:r>
              <a:rPr lang="en-US" b="1" dirty="0"/>
              <a:t>Proposal</a:t>
            </a:r>
            <a:r>
              <a:rPr lang="en-US" dirty="0"/>
              <a:t>: Given the efforts planned for this year to improve affordability in the small business market, and to make it easier for small business to shop for plans, we propose removing this from the 2021 plan certification standards and revisiting this as a potential 2022 standard. </a:t>
            </a:r>
          </a:p>
          <a:p>
            <a:pPr marL="641350" lvl="1" indent="-342900"/>
            <a:r>
              <a:rPr lang="en-US" dirty="0"/>
              <a:t>Allows MHBE time to further discuss this proposal with small businesses and insurers, and to hear more from small business regarding what they would consider most helpful in increasing the number of small businesses that offer health insurance to their employees.</a:t>
            </a:r>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5</a:t>
            </a:fld>
            <a:endParaRPr lang="en-US" dirty="0"/>
          </a:p>
        </p:txBody>
      </p:sp>
    </p:spTree>
    <p:extLst>
      <p:ext uri="{BB962C8B-B14F-4D97-AF65-F5344CB8AC3E}">
        <p14:creationId xmlns:p14="http://schemas.microsoft.com/office/powerpoint/2010/main" val="2118100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276313"/>
            <a:ext cx="10818018" cy="548683"/>
          </a:xfrm>
        </p:spPr>
        <p:txBody>
          <a:bodyPr>
            <a:normAutofit fontScale="90000"/>
          </a:bodyPr>
          <a:lstStyle/>
          <a:p>
            <a:r>
              <a:rPr lang="en-US" dirty="0"/>
              <a:t>2021 Plan Certification Standards: No Proposed Changes</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1013988" y="967190"/>
            <a:ext cx="10818018" cy="5103410"/>
          </a:xfrm>
        </p:spPr>
        <p:txBody>
          <a:bodyPr>
            <a:normAutofit fontScale="92500"/>
          </a:bodyPr>
          <a:lstStyle/>
          <a:p>
            <a:pPr>
              <a:lnSpc>
                <a:spcPct val="110000"/>
              </a:lnSpc>
              <a:spcAft>
                <a:spcPts val="1200"/>
              </a:spcAft>
            </a:pPr>
            <a:r>
              <a:rPr lang="en-US" sz="1800" b="1" dirty="0"/>
              <a:t>We do not propose changes to the other 2021 Plan Certification Standards approved by the Board.</a:t>
            </a:r>
          </a:p>
          <a:p>
            <a:pPr>
              <a:lnSpc>
                <a:spcPct val="110000"/>
              </a:lnSpc>
              <a:spcAft>
                <a:spcPts val="1200"/>
              </a:spcAft>
            </a:pPr>
            <a:r>
              <a:rPr lang="en-US" sz="1800" b="1" dirty="0"/>
              <a:t>Value Plans</a:t>
            </a:r>
            <a:r>
              <a:rPr lang="en-US" sz="1800" dirty="0"/>
              <a:t>: Limited modifications to the Value Silver Plans: modified before deductible services to include Generic Drugs and exclude Imaging.</a:t>
            </a:r>
          </a:p>
          <a:p>
            <a:pPr>
              <a:lnSpc>
                <a:spcPct val="110000"/>
              </a:lnSpc>
              <a:spcAft>
                <a:spcPts val="1200"/>
              </a:spcAft>
            </a:pPr>
            <a:r>
              <a:rPr lang="en-US" sz="1800" b="1" dirty="0" err="1"/>
              <a:t>PayNow</a:t>
            </a:r>
            <a:r>
              <a:rPr lang="en-US" sz="1800" b="1" dirty="0"/>
              <a:t> URL Requirement</a:t>
            </a:r>
            <a:r>
              <a:rPr lang="en-US" sz="1800" dirty="0"/>
              <a:t>: Within calendar year 2021, issuers participating on Maryland Health Connection shall implement a </a:t>
            </a:r>
            <a:r>
              <a:rPr lang="en-US" sz="1800" dirty="0" err="1"/>
              <a:t>PayNow</a:t>
            </a:r>
            <a:r>
              <a:rPr lang="en-US" sz="1800" dirty="0"/>
              <a:t> URL to allow consumers to pay their first month’s premium at the point of enrollment. MHBE shall provide flexibility to issuers contingent upon technological/timeline limitations. </a:t>
            </a:r>
          </a:p>
          <a:p>
            <a:pPr>
              <a:lnSpc>
                <a:spcPct val="110000"/>
              </a:lnSpc>
              <a:spcAft>
                <a:spcPts val="1200"/>
              </a:spcAft>
            </a:pPr>
            <a:r>
              <a:rPr lang="en-US" sz="1800" b="1" dirty="0"/>
              <a:t>Co-pay Accumulator Program Transparency</a:t>
            </a:r>
            <a:r>
              <a:rPr lang="en-US" sz="1800" dirty="0"/>
              <a:t>: Issuers shall disclose in their “Important Information About This Plan” document if they utilize a Co-pay Accumulator Program for prescription drugs covered in their formulary and provide information on how the program may impact out-of-pocket costs. </a:t>
            </a:r>
          </a:p>
          <a:p>
            <a:pPr>
              <a:lnSpc>
                <a:spcPct val="110000"/>
              </a:lnSpc>
              <a:spcAft>
                <a:spcPts val="1200"/>
              </a:spcAft>
            </a:pPr>
            <a:r>
              <a:rPr lang="en-US" sz="1800" b="1" dirty="0"/>
              <a:t>Expand Access to Stand-Alone Dental Coverage</a:t>
            </a:r>
            <a:r>
              <a:rPr lang="en-US" sz="1800" dirty="0"/>
              <a:t>: Stand-Alone Dental Plans shall accept enrollments under special enrollment periods for coverage offered on Maryland Health Connection upon: determination of eligibility for Medical Assistance Programs or a Qualified Health Plan, new enrollment in the Small Business Health Options Program, and access to an excepted benefits HRA.</a:t>
            </a:r>
          </a:p>
          <a:p>
            <a:pPr>
              <a:lnSpc>
                <a:spcPct val="110000"/>
              </a:lnSpc>
              <a:spcAft>
                <a:spcPts val="1200"/>
              </a:spcAft>
            </a:pPr>
            <a:r>
              <a:rPr lang="en-US" sz="1800" b="1" dirty="0"/>
              <a:t>Lower Administrative Barriers for New Market Entrants</a:t>
            </a:r>
            <a:r>
              <a:rPr lang="en-US" sz="1800" dirty="0"/>
              <a:t>: Offer optional sample plan designs at the bronze, silver, and gold metal levels.</a:t>
            </a:r>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6</a:t>
            </a:fld>
            <a:endParaRPr lang="en-US" dirty="0"/>
          </a:p>
        </p:txBody>
      </p:sp>
    </p:spTree>
    <p:extLst>
      <p:ext uri="{BB962C8B-B14F-4D97-AF65-F5344CB8AC3E}">
        <p14:creationId xmlns:p14="http://schemas.microsoft.com/office/powerpoint/2010/main" val="2996297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276313"/>
            <a:ext cx="10818018" cy="548683"/>
          </a:xfrm>
        </p:spPr>
        <p:txBody>
          <a:bodyPr>
            <a:normAutofit/>
          </a:bodyPr>
          <a:lstStyle/>
          <a:p>
            <a:r>
              <a:rPr lang="en-US" dirty="0"/>
              <a:t>Board Action Required</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1486243" y="967190"/>
            <a:ext cx="9674332" cy="5103410"/>
          </a:xfrm>
        </p:spPr>
        <p:txBody>
          <a:bodyPr>
            <a:normAutofit/>
          </a:bodyPr>
          <a:lstStyle/>
          <a:p>
            <a:pPr>
              <a:lnSpc>
                <a:spcPct val="110000"/>
              </a:lnSpc>
              <a:spcAft>
                <a:spcPts val="1200"/>
              </a:spcAft>
            </a:pPr>
            <a:endParaRPr lang="en-US" sz="1800" dirty="0"/>
          </a:p>
          <a:p>
            <a:pPr>
              <a:lnSpc>
                <a:spcPct val="110000"/>
              </a:lnSpc>
              <a:spcAft>
                <a:spcPts val="1200"/>
              </a:spcAft>
            </a:pPr>
            <a:endParaRPr lang="en-US" sz="1800" dirty="0"/>
          </a:p>
          <a:p>
            <a:pPr>
              <a:lnSpc>
                <a:spcPct val="150000"/>
              </a:lnSpc>
              <a:spcAft>
                <a:spcPts val="1200"/>
              </a:spcAft>
            </a:pPr>
            <a:r>
              <a:rPr lang="en-US" sz="2400" dirty="0"/>
              <a:t>Staff requests that the Board approve the removal of the 2021 plan certification standard that “SHOP issuers shall offer at least one QHP at the bronze, silver, and gold metal levels that allows for Composite Rating for employers seeking to offer a single plan to their employees” from the 2021 Plan Certification Standards and issuer letter. </a:t>
            </a:r>
          </a:p>
          <a:p>
            <a:pPr>
              <a:lnSpc>
                <a:spcPct val="150000"/>
              </a:lnSpc>
              <a:spcAft>
                <a:spcPts val="1200"/>
              </a:spcAft>
            </a:pPr>
            <a:endParaRPr lang="en-US" sz="2400" dirty="0"/>
          </a:p>
          <a:p>
            <a:pPr>
              <a:lnSpc>
                <a:spcPct val="150000"/>
              </a:lnSpc>
              <a:spcAft>
                <a:spcPts val="1200"/>
              </a:spcAft>
            </a:pPr>
            <a:endParaRPr lang="en-US" sz="2400" dirty="0"/>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7</a:t>
            </a:fld>
            <a:endParaRPr lang="en-US" dirty="0"/>
          </a:p>
        </p:txBody>
      </p:sp>
    </p:spTree>
    <p:extLst>
      <p:ext uri="{BB962C8B-B14F-4D97-AF65-F5344CB8AC3E}">
        <p14:creationId xmlns:p14="http://schemas.microsoft.com/office/powerpoint/2010/main" val="222790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CD0444-83C9-415C-86C3-5D55DCAA18BD}"/>
              </a:ext>
            </a:extLst>
          </p:cNvPr>
          <p:cNvSpPr>
            <a:spLocks noGrp="1"/>
          </p:cNvSpPr>
          <p:nvPr>
            <p:ph type="title"/>
          </p:nvPr>
        </p:nvSpPr>
        <p:spPr>
          <a:xfrm>
            <a:off x="831850" y="2500644"/>
            <a:ext cx="10518902" cy="830997"/>
          </a:xfrm>
        </p:spPr>
        <p:txBody>
          <a:bodyPr/>
          <a:lstStyle/>
          <a:p>
            <a:r>
              <a:rPr lang="en-US" dirty="0"/>
              <a:t>Regulation Update</a:t>
            </a:r>
          </a:p>
        </p:txBody>
      </p:sp>
    </p:spTree>
    <p:extLst>
      <p:ext uri="{BB962C8B-B14F-4D97-AF65-F5344CB8AC3E}">
        <p14:creationId xmlns:p14="http://schemas.microsoft.com/office/powerpoint/2010/main" val="1767018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4F65C-3E8D-41AB-B14C-9B39B40C9350}"/>
              </a:ext>
            </a:extLst>
          </p:cNvPr>
          <p:cNvSpPr>
            <a:spLocks noGrp="1"/>
          </p:cNvSpPr>
          <p:nvPr>
            <p:ph type="title"/>
          </p:nvPr>
        </p:nvSpPr>
        <p:spPr>
          <a:xfrm>
            <a:off x="914400" y="276313"/>
            <a:ext cx="10818018" cy="548683"/>
          </a:xfrm>
        </p:spPr>
        <p:txBody>
          <a:bodyPr>
            <a:normAutofit/>
          </a:bodyPr>
          <a:lstStyle/>
          <a:p>
            <a:r>
              <a:rPr lang="en-US" dirty="0"/>
              <a:t>Consumer Assistance Regulation Amendments</a:t>
            </a:r>
          </a:p>
        </p:txBody>
      </p:sp>
      <p:sp>
        <p:nvSpPr>
          <p:cNvPr id="3" name="Content Placeholder 2">
            <a:extLst>
              <a:ext uri="{FF2B5EF4-FFF2-40B4-BE49-F238E27FC236}">
                <a16:creationId xmlns:a16="http://schemas.microsoft.com/office/drawing/2014/main" xmlns="" id="{65E112BC-F1D8-4969-A24F-B3B4D1B108C5}"/>
              </a:ext>
            </a:extLst>
          </p:cNvPr>
          <p:cNvSpPr>
            <a:spLocks noGrp="1"/>
          </p:cNvSpPr>
          <p:nvPr>
            <p:ph idx="1"/>
          </p:nvPr>
        </p:nvSpPr>
        <p:spPr>
          <a:xfrm>
            <a:off x="1013988" y="967190"/>
            <a:ext cx="10818018" cy="5103410"/>
          </a:xfrm>
        </p:spPr>
        <p:txBody>
          <a:bodyPr>
            <a:normAutofit fontScale="92500"/>
          </a:bodyPr>
          <a:lstStyle/>
          <a:p>
            <a:pPr marL="285750" indent="-285750">
              <a:lnSpc>
                <a:spcPct val="110000"/>
              </a:lnSpc>
              <a:spcAft>
                <a:spcPts val="1200"/>
              </a:spcAft>
              <a:buFont typeface="Arial" panose="020B0604020202020204" pitchFamily="34" charset="0"/>
              <a:buChar char="•"/>
            </a:pPr>
            <a:r>
              <a:rPr lang="en-US" sz="2400" dirty="0"/>
              <a:t>Amendments make minor changes to 14.35.02, .03, .04, .05, .08, .09, .12, and .13 </a:t>
            </a:r>
          </a:p>
          <a:p>
            <a:pPr marL="285750" indent="-285750">
              <a:lnSpc>
                <a:spcPct val="110000"/>
              </a:lnSpc>
              <a:spcAft>
                <a:spcPts val="1200"/>
              </a:spcAft>
              <a:buFont typeface="Arial" panose="020B0604020202020204" pitchFamily="34" charset="0"/>
              <a:buChar char="•"/>
            </a:pPr>
            <a:r>
              <a:rPr lang="en-US" sz="2400" dirty="0"/>
              <a:t>These regulations concern consumer assistance worker groups</a:t>
            </a:r>
          </a:p>
          <a:p>
            <a:pPr marL="285750" indent="-285750">
              <a:lnSpc>
                <a:spcPct val="110000"/>
              </a:lnSpc>
              <a:spcAft>
                <a:spcPts val="1200"/>
              </a:spcAft>
              <a:buFont typeface="Arial" panose="020B0604020202020204" pitchFamily="34" charset="0"/>
              <a:buChar char="•"/>
            </a:pPr>
            <a:r>
              <a:rPr lang="en-US" sz="2400" dirty="0"/>
              <a:t>The amendments: </a:t>
            </a:r>
          </a:p>
          <a:p>
            <a:pPr marL="641350" lvl="1" indent="-342900">
              <a:lnSpc>
                <a:spcPct val="110000"/>
              </a:lnSpc>
              <a:spcAft>
                <a:spcPts val="1200"/>
              </a:spcAft>
              <a:buFont typeface="Courier New" panose="02070309020205020404" pitchFamily="49" charset="0"/>
              <a:buChar char="o"/>
            </a:pPr>
            <a:r>
              <a:rPr lang="en-US" sz="2400" dirty="0"/>
              <a:t>Remove existing reinstatement provisions because there was no functional difference between an initial application and an application for reinstatement, and </a:t>
            </a:r>
          </a:p>
          <a:p>
            <a:pPr marL="641350" lvl="1" indent="-342900">
              <a:lnSpc>
                <a:spcPct val="110000"/>
              </a:lnSpc>
              <a:spcAft>
                <a:spcPts val="1200"/>
              </a:spcAft>
              <a:buFont typeface="Courier New" panose="02070309020205020404" pitchFamily="49" charset="0"/>
              <a:buChar char="o"/>
            </a:pPr>
            <a:r>
              <a:rPr lang="en-US" sz="2400" dirty="0"/>
              <a:t>Clarify training requirements</a:t>
            </a:r>
          </a:p>
          <a:p>
            <a:pPr marL="342900" indent="-342900">
              <a:lnSpc>
                <a:spcPct val="110000"/>
              </a:lnSpc>
              <a:spcAft>
                <a:spcPts val="1200"/>
              </a:spcAft>
              <a:buFont typeface="Arial" panose="020B0604020202020204" pitchFamily="34" charset="0"/>
              <a:buChar char="•"/>
            </a:pPr>
            <a:r>
              <a:rPr lang="en-US" sz="2400" dirty="0"/>
              <a:t>Proposed regulations were presented to the Board at the September meeting.</a:t>
            </a:r>
          </a:p>
          <a:p>
            <a:pPr marL="342900" indent="-342900">
              <a:lnSpc>
                <a:spcPct val="110000"/>
              </a:lnSpc>
              <a:spcAft>
                <a:spcPts val="1200"/>
              </a:spcAft>
              <a:buFont typeface="Arial" panose="020B0604020202020204" pitchFamily="34" charset="0"/>
              <a:buChar char="•"/>
            </a:pPr>
            <a:r>
              <a:rPr lang="en-US" sz="2400" dirty="0"/>
              <a:t>Comment period closed November 25, 2019</a:t>
            </a:r>
          </a:p>
          <a:p>
            <a:pPr marL="641350" lvl="1" indent="-342900">
              <a:lnSpc>
                <a:spcPct val="110000"/>
              </a:lnSpc>
              <a:spcAft>
                <a:spcPts val="1200"/>
              </a:spcAft>
              <a:buFont typeface="Courier New" panose="02070309020205020404" pitchFamily="49" charset="0"/>
              <a:buChar char="o"/>
            </a:pPr>
            <a:r>
              <a:rPr lang="en-US" sz="2400" dirty="0"/>
              <a:t>MHBE received no comments</a:t>
            </a:r>
          </a:p>
          <a:p>
            <a:pPr marL="641350" lvl="1" indent="-342900">
              <a:lnSpc>
                <a:spcPct val="110000"/>
              </a:lnSpc>
              <a:spcAft>
                <a:spcPts val="1200"/>
              </a:spcAft>
              <a:buFont typeface="Courier New" panose="02070309020205020404" pitchFamily="49" charset="0"/>
              <a:buChar char="o"/>
            </a:pPr>
            <a:r>
              <a:rPr lang="en-US" sz="2400" dirty="0"/>
              <a:t>No changes were made</a:t>
            </a:r>
          </a:p>
          <a:p>
            <a:pPr>
              <a:lnSpc>
                <a:spcPct val="110000"/>
              </a:lnSpc>
              <a:spcAft>
                <a:spcPts val="1200"/>
              </a:spcAft>
            </a:pPr>
            <a:endParaRPr lang="en-US" sz="1800" dirty="0"/>
          </a:p>
          <a:p>
            <a:pPr>
              <a:lnSpc>
                <a:spcPct val="110000"/>
              </a:lnSpc>
              <a:spcAft>
                <a:spcPts val="1200"/>
              </a:spcAft>
            </a:pPr>
            <a:endParaRPr lang="en-US" sz="1800" dirty="0"/>
          </a:p>
        </p:txBody>
      </p:sp>
      <p:sp>
        <p:nvSpPr>
          <p:cNvPr id="4" name="Slide Number Placeholder 3">
            <a:extLst>
              <a:ext uri="{FF2B5EF4-FFF2-40B4-BE49-F238E27FC236}">
                <a16:creationId xmlns:a16="http://schemas.microsoft.com/office/drawing/2014/main" xmlns="" id="{055A08AC-5A44-4FF0-9422-37D04156CE76}"/>
              </a:ext>
            </a:extLst>
          </p:cNvPr>
          <p:cNvSpPr>
            <a:spLocks noGrp="1"/>
          </p:cNvSpPr>
          <p:nvPr>
            <p:ph type="sldNum" sz="quarter" idx="12"/>
          </p:nvPr>
        </p:nvSpPr>
        <p:spPr/>
        <p:txBody>
          <a:bodyPr/>
          <a:lstStyle/>
          <a:p>
            <a:fld id="{1C7E1D1C-CF22-E84F-B05D-DE0C532CFAB0}" type="slidenum">
              <a:rPr lang="en-US" smtClean="0"/>
              <a:pPr/>
              <a:t>9</a:t>
            </a:fld>
            <a:endParaRPr lang="en-US" dirty="0"/>
          </a:p>
        </p:txBody>
      </p:sp>
    </p:spTree>
    <p:extLst>
      <p:ext uri="{BB962C8B-B14F-4D97-AF65-F5344CB8AC3E}">
        <p14:creationId xmlns:p14="http://schemas.microsoft.com/office/powerpoint/2010/main" val="680815502"/>
      </p:ext>
    </p:extLst>
  </p:cSld>
  <p:clrMapOvr>
    <a:masterClrMapping/>
  </p:clrMapOvr>
</p:sld>
</file>

<file path=ppt/theme/theme1.xml><?xml version="1.0" encoding="utf-8"?>
<a:theme xmlns:a="http://schemas.openxmlformats.org/drawingml/2006/main" name="Office Theme">
  <a:themeElements>
    <a:clrScheme name="MHC">
      <a:dk1>
        <a:srgbClr val="000000"/>
      </a:dk1>
      <a:lt1>
        <a:srgbClr val="FFFFFF"/>
      </a:lt1>
      <a:dk2>
        <a:srgbClr val="565655"/>
      </a:dk2>
      <a:lt2>
        <a:srgbClr val="F05928"/>
      </a:lt2>
      <a:accent1>
        <a:srgbClr val="2899B7"/>
      </a:accent1>
      <a:accent2>
        <a:srgbClr val="8CC247"/>
      </a:accent2>
      <a:accent3>
        <a:srgbClr val="5D2C80"/>
      </a:accent3>
      <a:accent4>
        <a:srgbClr val="FDB813"/>
      </a:accent4>
      <a:accent5>
        <a:srgbClr val="008C83"/>
      </a:accent5>
      <a:accent6>
        <a:srgbClr val="BE1E2C"/>
      </a:accent6>
      <a:hlink>
        <a:srgbClr val="0563C1"/>
      </a:hlink>
      <a:folHlink>
        <a:srgbClr val="9E1E6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3106</TotalTime>
  <Words>1412</Words>
  <Application>Microsoft Office PowerPoint</Application>
  <PresentationFormat>Widescreen</PresentationFormat>
  <Paragraphs>144</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Courier New</vt:lpstr>
      <vt:lpstr>Symbol</vt:lpstr>
      <vt:lpstr>System Font Regular</vt:lpstr>
      <vt:lpstr>Times New Roman</vt:lpstr>
      <vt:lpstr>Office Theme</vt:lpstr>
      <vt:lpstr>2021 Plan Certification Standards and  Regulation Update</vt:lpstr>
      <vt:lpstr>2021 Plan Certification Standards</vt:lpstr>
      <vt:lpstr>2021 Plan Certification Standards &amp; Policy Concepts</vt:lpstr>
      <vt:lpstr>Background</vt:lpstr>
      <vt:lpstr>2021 Plan Certification Standards: Proposed Change</vt:lpstr>
      <vt:lpstr>2021 Plan Certification Standards: No Proposed Changes</vt:lpstr>
      <vt:lpstr>Board Action Required</vt:lpstr>
      <vt:lpstr>Regulation Update</vt:lpstr>
      <vt:lpstr>Consumer Assistance Regulation Amendments</vt:lpstr>
      <vt:lpstr>Board Action Required</vt:lpstr>
      <vt:lpstr>PowerPoint Presentation</vt:lpstr>
      <vt:lpstr>Appendix: Additional Information on 2021 Plan Certification Standards</vt:lpstr>
      <vt:lpstr>2021 Value Plan Certification Standards</vt:lpstr>
      <vt:lpstr>2021 Value Plan Certification Standards</vt:lpstr>
      <vt:lpstr>PayNow URL Requirement</vt:lpstr>
      <vt:lpstr>Co-pay Accumulator Program Transparency</vt:lpstr>
      <vt:lpstr>Expand Access to Stand-Alone Dental Coverage</vt:lpstr>
      <vt:lpstr>Lower Administrative Barriers for New Market Entrants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Wilkes, Stephen</dc:creator>
  <cp:lastModifiedBy>Cynthia Wilson</cp:lastModifiedBy>
  <cp:revision>160</cp:revision>
  <cp:lastPrinted>2020-01-14T23:04:23Z</cp:lastPrinted>
  <dcterms:created xsi:type="dcterms:W3CDTF">2019-03-19T20:31:12Z</dcterms:created>
  <dcterms:modified xsi:type="dcterms:W3CDTF">2020-01-15T19:27:53Z</dcterms:modified>
</cp:coreProperties>
</file>